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59" r:id="rId5"/>
    <p:sldId id="261" r:id="rId6"/>
    <p:sldId id="262" r:id="rId7"/>
    <p:sldId id="265" r:id="rId8"/>
    <p:sldId id="263" r:id="rId9"/>
    <p:sldId id="264" r:id="rId10"/>
    <p:sldId id="266" r:id="rId11"/>
    <p:sldId id="267" r:id="rId12"/>
    <p:sldId id="280" r:id="rId13"/>
    <p:sldId id="28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829" autoAdjust="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62000"/>
            <a:ext cx="685621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952697" y="762000"/>
            <a:ext cx="2193989" cy="5334001"/>
          </a:xfrm>
          <a:prstGeom prst="rect">
            <a:avLst/>
          </a:prstGeom>
          <a:solidFill>
            <a:srgbClr val="C3C3C3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86" y="1298448"/>
            <a:ext cx="5486400" cy="3255264"/>
          </a:xfrm>
        </p:spPr>
        <p:txBody>
          <a:bodyPr anchor="b">
            <a:normAutofit/>
          </a:bodyPr>
          <a:lstStyle>
            <a:lvl1pPr algn="l">
              <a:defRPr sz="5400" spc="-10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11" y="4670246"/>
            <a:ext cx="54864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867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974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5750" y="990600"/>
            <a:ext cx="2114550" cy="4953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0934" y="868680"/>
            <a:ext cx="5486400" cy="512064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754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241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0934" y="1298448"/>
            <a:ext cx="5486400" cy="3255264"/>
          </a:xfrm>
        </p:spPr>
        <p:txBody>
          <a:bodyPr anchor="b">
            <a:normAutofit/>
          </a:bodyPr>
          <a:lstStyle>
            <a:lvl1pPr>
              <a:defRPr sz="54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14650" y="4672584"/>
            <a:ext cx="54864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0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997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0934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3590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906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0934" y="1023586"/>
            <a:ext cx="260604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0934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63847" y="1023587"/>
            <a:ext cx="260604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63847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322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721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0410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0934" y="868680"/>
            <a:ext cx="54864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37560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35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77983" y="767419"/>
            <a:ext cx="6086423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40602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624326" y="6356351"/>
            <a:ext cx="4433638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639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2582693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8861898" y="758952"/>
            <a:ext cx="288036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1951" y="864108"/>
            <a:ext cx="54864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198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19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7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5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microsoft.com/office/2007/relationships/hdphoto" Target="../media/hdphoto10.wdp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1.wdp"/><Relationship Id="rId5" Type="http://schemas.openxmlformats.org/officeDocument/2006/relationships/image" Target="../media/image1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RK7gmvSAlVo/TttXDKedARI/AAAAAAAAA40/mjxdqC-Bv1c/s640/1-1.jpg"/>
          <p:cNvPicPr>
            <a:picLocks noChangeAspect="1" noChangeArrowheads="1"/>
          </p:cNvPicPr>
          <p:nvPr/>
        </p:nvPicPr>
        <p:blipFill rotWithShape="1">
          <a:blip r:embed="rId2" cstate="print"/>
          <a:srcRect b="47233"/>
          <a:stretch/>
        </p:blipFill>
        <p:spPr bwMode="auto">
          <a:xfrm>
            <a:off x="107504" y="692696"/>
            <a:ext cx="9121849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3.bp.blogspot.com/-jN_iEKzP194/TttYmY-9GyI/AAAAAAAAA58/RdliqRqqnoI/s640/10-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8722460" cy="66508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1.bp.blogspot.com/-K55D_ia1KwI/TttYvJ22ayI/AAAAAAAAA6E/IVQCMRmT8Pw/s640/11-1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10826" t="11586" r="4235" b="4996"/>
          <a:stretch/>
        </p:blipFill>
        <p:spPr bwMode="auto">
          <a:xfrm>
            <a:off x="121358" y="32614"/>
            <a:ext cx="9021929" cy="66507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5439"/>
            <a:ext cx="9422704" cy="6723707"/>
            <a:chOff x="0" y="5439"/>
            <a:chExt cx="9422704" cy="6723707"/>
          </a:xfrm>
        </p:grpSpPr>
        <p:pic>
          <p:nvPicPr>
            <p:cNvPr id="1026" name="Picture 2" descr="https://cf.ppt-online.org/files/slide/v/V2wAqXeMT0pzjbWfxR759CQZlI6DYNE4mGdLcg/slide-22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344" t="11827" r="3821" b="21149"/>
            <a:stretch/>
          </p:blipFill>
          <p:spPr bwMode="auto">
            <a:xfrm>
              <a:off x="0" y="3848826"/>
              <a:ext cx="4536504" cy="2880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" name="Picture 2" descr="http://2.bp.blogspot.com/-rmBveqm-SnU/TttZBE78JgI/AAAAAAAAA6U/IGq5UI90Btk/s640/13-13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25000"/>
                      </a14:imgEffect>
                    </a14:imgLayer>
                  </a14:imgProps>
                </a:ext>
              </a:extLst>
            </a:blip>
            <a:srcRect l="15429" t="3927" r="55285" b="85653"/>
            <a:stretch/>
          </p:blipFill>
          <p:spPr bwMode="auto">
            <a:xfrm>
              <a:off x="179512" y="5439"/>
              <a:ext cx="2664296" cy="687257"/>
            </a:xfrm>
            <a:prstGeom prst="rect">
              <a:avLst/>
            </a:prstGeom>
            <a:noFill/>
          </p:spPr>
        </p:pic>
        <p:sp>
          <p:nvSpPr>
            <p:cNvPr id="5" name="TextBox 4"/>
            <p:cNvSpPr txBox="1"/>
            <p:nvPr/>
          </p:nvSpPr>
          <p:spPr>
            <a:xfrm>
              <a:off x="3058344" y="211835"/>
              <a:ext cx="61206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solidFill>
                    <a:srgbClr val="FF0000"/>
                  </a:solidFill>
                </a:rPr>
                <a:t>Прочитай чертёж. Запиши описание по вопросам. 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544532" y="728333"/>
              <a:ext cx="48781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solidFill>
                    <a:srgbClr val="FF0000"/>
                  </a:solidFill>
                </a:rPr>
                <a:t>Образец </a:t>
              </a:r>
              <a:r>
                <a:rPr lang="ru-RU" b="1" dirty="0" smtClean="0">
                  <a:solidFill>
                    <a:srgbClr val="FF0000"/>
                  </a:solidFill>
                </a:rPr>
                <a:t>выполнения д</a:t>
              </a:r>
              <a:r>
                <a:rPr lang="ru-RU" b="1" dirty="0" smtClean="0">
                  <a:solidFill>
                    <a:srgbClr val="FF0000"/>
                  </a:solidFill>
                </a:rPr>
                <a:t>омашней работы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626260" y="1283100"/>
              <a:ext cx="4320480" cy="52629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ru-RU" sz="1600" dirty="0" smtClean="0"/>
                <a:t>1. Деталь называется  «картофелемялка».</a:t>
              </a:r>
            </a:p>
            <a:p>
              <a:pPr algn="just"/>
              <a:r>
                <a:rPr lang="ru-RU" sz="1600" dirty="0" smtClean="0"/>
                <a:t>2. Изготовлена из берёзы.</a:t>
              </a:r>
            </a:p>
            <a:p>
              <a:pPr algn="just"/>
              <a:r>
                <a:rPr lang="ru-RU" sz="1600" dirty="0" smtClean="0"/>
                <a:t>3.Чертёж выполнен в масштабе 1:2(значит размер уменьшен в два раза).</a:t>
              </a:r>
            </a:p>
            <a:p>
              <a:pPr algn="just"/>
              <a:r>
                <a:rPr lang="ru-RU" sz="1600" dirty="0" smtClean="0"/>
                <a:t>4. На чертеже дан (главный)фронтальный вид детали.</a:t>
              </a:r>
            </a:p>
            <a:p>
              <a:pPr algn="just"/>
              <a:r>
                <a:rPr lang="ru-RU" sz="1600" dirty="0" smtClean="0"/>
                <a:t>5. Деталь состоит из трёх геометрических тел (слева направо): 1-цилиндр с фаской по краю под 45 градусов, 2-усечённый конус, 3-цилиндр с фаской по краю под 46 градусов.</a:t>
              </a:r>
            </a:p>
            <a:p>
              <a:pPr algn="just"/>
              <a:r>
                <a:rPr lang="ru-RU" sz="1600" dirty="0" smtClean="0"/>
                <a:t>6. Деталь представляет собой сочетание цилиндра, усечённого конуса и цилиндра, расположенных на одной оси.</a:t>
              </a:r>
            </a:p>
            <a:p>
              <a:pPr algn="just"/>
              <a:r>
                <a:rPr lang="ru-RU" sz="1600" dirty="0" smtClean="0"/>
                <a:t>7. Габаритные размеры 220</a:t>
              </a:r>
              <a:r>
                <a:rPr lang="en-US" sz="1600" dirty="0" smtClean="0"/>
                <a:t>X45 </a:t>
              </a:r>
              <a:r>
                <a:rPr lang="ru-RU" sz="1600" dirty="0" smtClean="0"/>
                <a:t>мм. Длина первой части 150 мм, диаметр 25, ширина фаски 5 мм. Длина второй части (170-150) 20 мм, диаметры меньшего основания конуса 25, диаметр большего основания конуса 45 мм. Длина последней части (220-170) 50мм. Ширина фаски 6мм.</a:t>
              </a:r>
              <a:endParaRPr lang="ru-RU" sz="1600" dirty="0"/>
            </a:p>
          </p:txBody>
        </p:sp>
        <p:pic>
          <p:nvPicPr>
            <p:cNvPr id="10" name="Picture 2" descr="http://2.bp.blogspot.com/-T0OQpIZHKI4/TttXj6xswEI/AAAAAAAAA5M/8MCKq8n-dbA/s640/4-4.jpg"/>
            <p:cNvPicPr>
              <a:picLocks noChangeAspect="1" noChangeArrowheads="1"/>
            </p:cNvPicPr>
            <p:nvPr/>
          </p:nvPicPr>
          <p:blipFill rotWithShape="1">
            <a:blip r:embed="rId6" cstate="print"/>
            <a:srcRect l="3448" t="15449" r="6896" b="7306"/>
            <a:stretch/>
          </p:blipFill>
          <p:spPr bwMode="auto">
            <a:xfrm>
              <a:off x="94095" y="669816"/>
              <a:ext cx="4532165" cy="3050496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146283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Группа 28"/>
          <p:cNvGrpSpPr/>
          <p:nvPr/>
        </p:nvGrpSpPr>
        <p:grpSpPr>
          <a:xfrm>
            <a:off x="134044" y="0"/>
            <a:ext cx="8936166" cy="6761269"/>
            <a:chOff x="134044" y="0"/>
            <a:chExt cx="8936166" cy="6761269"/>
          </a:xfrm>
        </p:grpSpPr>
        <p:pic>
          <p:nvPicPr>
            <p:cNvPr id="4" name="Picture 2" descr="http://2.bp.blogspot.com/-rmBveqm-SnU/TttZBE78JgI/AAAAAAAAA6U/IGq5UI90Btk/s640/13-13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25000"/>
                      </a14:imgEffect>
                    </a14:imgLayer>
                  </a14:imgProps>
                </a:ext>
              </a:extLst>
            </a:blip>
            <a:srcRect l="15429" t="3927" r="55285" b="85653"/>
            <a:stretch/>
          </p:blipFill>
          <p:spPr bwMode="auto">
            <a:xfrm>
              <a:off x="134044" y="0"/>
              <a:ext cx="2664296" cy="687257"/>
            </a:xfrm>
            <a:prstGeom prst="rect">
              <a:avLst/>
            </a:prstGeom>
            <a:noFill/>
          </p:spPr>
        </p:pic>
        <p:sp>
          <p:nvSpPr>
            <p:cNvPr id="5" name="TextBox 4"/>
            <p:cNvSpPr txBox="1"/>
            <p:nvPr/>
          </p:nvSpPr>
          <p:spPr>
            <a:xfrm>
              <a:off x="2591780" y="198342"/>
              <a:ext cx="647843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FF0000"/>
                  </a:solidFill>
                </a:rPr>
                <a:t>Прочитай чертёж. Запиши описание по </a:t>
              </a:r>
              <a:r>
                <a:rPr lang="ru-RU" b="1" dirty="0" smtClean="0">
                  <a:solidFill>
                    <a:srgbClr val="FF0000"/>
                  </a:solidFill>
                </a:rPr>
                <a:t>вопросам, </a:t>
              </a:r>
            </a:p>
            <a:p>
              <a:pPr algn="ctr"/>
              <a:r>
                <a:rPr lang="ru-RU" b="1" dirty="0" smtClean="0">
                  <a:solidFill>
                    <a:srgbClr val="FF0000"/>
                  </a:solidFill>
                </a:rPr>
                <a:t>используя образец. </a:t>
              </a:r>
            </a:p>
            <a:p>
              <a:pPr algn="ctr"/>
              <a:r>
                <a:rPr lang="ru-RU" b="1" dirty="0" smtClean="0">
                  <a:solidFill>
                    <a:srgbClr val="FF0000"/>
                  </a:solidFill>
                </a:rPr>
                <a:t>Чертёж </a:t>
              </a:r>
              <a:r>
                <a:rPr lang="ru-RU" b="1" dirty="0" smtClean="0">
                  <a:solidFill>
                    <a:srgbClr val="FF0000"/>
                  </a:solidFill>
                </a:rPr>
                <a:t>переносить в тетрадь не нужно.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  <p:pic>
          <p:nvPicPr>
            <p:cNvPr id="6" name="Picture 2" descr="http://2.bp.blogspot.com/-T0OQpIZHKI4/TttXj6xswEI/AAAAAAAAA5M/8MCKq8n-dbA/s640/4-4.jpg"/>
            <p:cNvPicPr>
              <a:picLocks noChangeAspect="1" noChangeArrowheads="1"/>
            </p:cNvPicPr>
            <p:nvPr/>
          </p:nvPicPr>
          <p:blipFill rotWithShape="1">
            <a:blip r:embed="rId4" cstate="print"/>
            <a:srcRect l="3448" t="15449" r="6896" b="7306"/>
            <a:stretch/>
          </p:blipFill>
          <p:spPr bwMode="auto">
            <a:xfrm>
              <a:off x="134044" y="1035029"/>
              <a:ext cx="4223220" cy="2842552"/>
            </a:xfrm>
            <a:prstGeom prst="rect">
              <a:avLst/>
            </a:prstGeom>
            <a:noFill/>
          </p:spPr>
        </p:pic>
        <p:grpSp>
          <p:nvGrpSpPr>
            <p:cNvPr id="27" name="Группа 26"/>
            <p:cNvGrpSpPr/>
            <p:nvPr/>
          </p:nvGrpSpPr>
          <p:grpSpPr>
            <a:xfrm>
              <a:off x="1259632" y="4021020"/>
              <a:ext cx="6195264" cy="2740249"/>
              <a:chOff x="134044" y="3924679"/>
              <a:chExt cx="6195264" cy="2740249"/>
            </a:xfrm>
          </p:grpSpPr>
          <p:pic>
            <p:nvPicPr>
              <p:cNvPr id="3074" name="Picture 2" descr="https://verysold.files.wordpress.com/2014/02/269.jpg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686" t="18381"/>
              <a:stretch/>
            </p:blipFill>
            <p:spPr bwMode="auto">
              <a:xfrm>
                <a:off x="134044" y="3933056"/>
                <a:ext cx="6195264" cy="27318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2" name="TextBox 21"/>
              <p:cNvSpPr txBox="1"/>
              <p:nvPr/>
            </p:nvSpPr>
            <p:spPr>
              <a:xfrm>
                <a:off x="5306371" y="3924679"/>
                <a:ext cx="505861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ru-RU" sz="12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36</a:t>
                </a:r>
                <a:endParaRPr lang="ru-RU" sz="12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7" name="Группа 16"/>
              <p:cNvGrpSpPr/>
              <p:nvPr/>
            </p:nvGrpSpPr>
            <p:grpSpPr>
              <a:xfrm>
                <a:off x="960331" y="4280828"/>
                <a:ext cx="4853913" cy="2089467"/>
                <a:chOff x="960331" y="4280828"/>
                <a:chExt cx="4853913" cy="2089467"/>
              </a:xfrm>
            </p:grpSpPr>
            <p:grpSp>
              <p:nvGrpSpPr>
                <p:cNvPr id="9" name="Группа 8"/>
                <p:cNvGrpSpPr/>
                <p:nvPr/>
              </p:nvGrpSpPr>
              <p:grpSpPr>
                <a:xfrm>
                  <a:off x="5390952" y="4958504"/>
                  <a:ext cx="262885" cy="144015"/>
                  <a:chOff x="7236296" y="4653136"/>
                  <a:chExt cx="432048" cy="288032"/>
                </a:xfrm>
              </p:grpSpPr>
              <p:sp>
                <p:nvSpPr>
                  <p:cNvPr id="3" name="Овал 2"/>
                  <p:cNvSpPr/>
                  <p:nvPr/>
                </p:nvSpPr>
                <p:spPr>
                  <a:xfrm>
                    <a:off x="7308304" y="4653136"/>
                    <a:ext cx="288032" cy="288032"/>
                  </a:xfrm>
                  <a:prstGeom prst="ellipse">
                    <a:avLst/>
                  </a:prstGeom>
                  <a:noFill/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8" name="Прямая соединительная линия 7"/>
                  <p:cNvCxnSpPr/>
                  <p:nvPr/>
                </p:nvCxnSpPr>
                <p:spPr>
                  <a:xfrm flipV="1">
                    <a:off x="7236296" y="4653136"/>
                    <a:ext cx="432048" cy="288032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1" name="Прямая со стрелкой 10"/>
                <p:cNvCxnSpPr/>
                <p:nvPr/>
              </p:nvCxnSpPr>
              <p:spPr>
                <a:xfrm>
                  <a:off x="5306371" y="4869161"/>
                  <a:ext cx="432048" cy="720080"/>
                </a:xfrm>
                <a:prstGeom prst="straightConnector1">
                  <a:avLst/>
                </a:prstGeom>
                <a:ln w="15875">
                  <a:solidFill>
                    <a:schemeClr val="tx1">
                      <a:lumMod val="75000"/>
                      <a:lumOff val="25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" name="TextBox 12"/>
                <p:cNvSpPr txBox="1"/>
                <p:nvPr/>
              </p:nvSpPr>
              <p:spPr>
                <a:xfrm rot="3578731">
                  <a:off x="5422814" y="5140772"/>
                  <a:ext cx="50586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200" i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20</a:t>
                  </a:r>
                  <a:endParaRPr lang="ru-RU" sz="1200" i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 rot="16200000">
                  <a:off x="3737489" y="4983592"/>
                  <a:ext cx="505861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200" i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40</a:t>
                  </a:r>
                  <a:endParaRPr lang="ru-RU" sz="1200" i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4" name="TextBox 23"/>
                <p:cNvSpPr txBox="1"/>
                <p:nvPr/>
              </p:nvSpPr>
              <p:spPr>
                <a:xfrm>
                  <a:off x="960331" y="4280828"/>
                  <a:ext cx="505861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200" i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</a:t>
                  </a:r>
                  <a:r>
                    <a:rPr lang="ru-RU" sz="1200" i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6</a:t>
                  </a:r>
                  <a:endParaRPr lang="ru-RU" sz="1200" i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3231676" y="6093296"/>
                  <a:ext cx="505861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200" i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16</a:t>
                  </a:r>
                  <a:endParaRPr lang="ru-RU" sz="1200" i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28" name="TextBox 27"/>
            <p:cNvSpPr txBox="1"/>
            <p:nvPr/>
          </p:nvSpPr>
          <p:spPr>
            <a:xfrm>
              <a:off x="5254507" y="6230413"/>
              <a:ext cx="1982025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ru-RU" sz="1200" b="1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БОЛТ     М 2:1      СТАЛЬ</a:t>
              </a:r>
              <a:endParaRPr lang="ru-RU" sz="12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1713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1.bp.blogspot.com/-JZps2A_7uIQ/TttXRAMmuTI/AAAAAAAAA48/cY39Xtyd2sU/s640/2-2.jpg"/>
          <p:cNvPicPr>
            <a:picLocks noChangeAspect="1" noChangeArrowheads="1"/>
          </p:cNvPicPr>
          <p:nvPr/>
        </p:nvPicPr>
        <p:blipFill rotWithShape="1">
          <a:blip r:embed="rId2" cstate="print"/>
          <a:srcRect l="2976" t="3413" r="3503" b="1707"/>
          <a:stretch/>
        </p:blipFill>
        <p:spPr bwMode="auto">
          <a:xfrm>
            <a:off x="0" y="-99393"/>
            <a:ext cx="9144000" cy="70338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2.bp.blogspot.com/-T0OQpIZHKI4/TttXj6xswEI/AAAAAAAAA5M/8MCKq8n-dbA/s640/4-4.jpg"/>
          <p:cNvPicPr>
            <a:picLocks noChangeAspect="1" noChangeArrowheads="1"/>
          </p:cNvPicPr>
          <p:nvPr/>
        </p:nvPicPr>
        <p:blipFill rotWithShape="1">
          <a:blip r:embed="rId2" cstate="print"/>
          <a:srcRect l="2809" t="5147" r="3919" b="6337"/>
          <a:stretch/>
        </p:blipFill>
        <p:spPr bwMode="auto">
          <a:xfrm>
            <a:off x="-28600" y="0"/>
            <a:ext cx="9093008" cy="6741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3.bp.blogspot.com/--FvDzB5TiEw/TttXbf9eITI/AAAAAAAAA5E/ojxQJhsCQSE/s640/3-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8928992" cy="64456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4.bp.blogspot.com/-asOMltO9YvM/TttX3DQBbQI/AAAAAAAAA5U/aDjFi6hEQ6k/s640/5-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41716"/>
            <a:ext cx="8965838" cy="6816284"/>
          </a:xfrm>
          <a:prstGeom prst="rect">
            <a:avLst/>
          </a:prstGeom>
          <a:noFill/>
        </p:spPr>
      </p:pic>
      <p:sp>
        <p:nvSpPr>
          <p:cNvPr id="2" name="Овал 1"/>
          <p:cNvSpPr/>
          <p:nvPr/>
        </p:nvSpPr>
        <p:spPr>
          <a:xfrm>
            <a:off x="467544" y="4221088"/>
            <a:ext cx="432048" cy="2088232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899592" y="4869160"/>
            <a:ext cx="3168352" cy="1152128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3.bp.blogspot.com/-NdZ-kNLvt1A/TttYBFFPf5I/AAAAAAAAA5c/td55ekireno/s640/6-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05397" cy="6848306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251520" y="4221088"/>
            <a:ext cx="279648" cy="92772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539552" y="4509120"/>
            <a:ext cx="3528392" cy="1512168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4.bp.blogspot.com/-xuOyTrW08E0/TttYK_oZFmI/AAAAAAAAA5k/uTQSCJRnGwI/s640/7-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2545" y="390448"/>
            <a:ext cx="8920760" cy="6467552"/>
          </a:xfrm>
          <a:prstGeom prst="rect">
            <a:avLst/>
          </a:prstGeom>
          <a:noFill/>
        </p:spPr>
      </p:pic>
      <p:cxnSp>
        <p:nvCxnSpPr>
          <p:cNvPr id="3" name="Прямая со стрелкой 2"/>
          <p:cNvCxnSpPr/>
          <p:nvPr/>
        </p:nvCxnSpPr>
        <p:spPr>
          <a:xfrm>
            <a:off x="494803" y="5426287"/>
            <a:ext cx="1556917" cy="337815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Овал 4"/>
          <p:cNvSpPr/>
          <p:nvPr/>
        </p:nvSpPr>
        <p:spPr>
          <a:xfrm>
            <a:off x="216287" y="5254651"/>
            <a:ext cx="279648" cy="92772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4.bp.blogspot.com/-n8rg6uXSuok/TttYUk48B9I/AAAAAAAAA5s/KiI1eOfdyAs/s640/8-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39263" y="285728"/>
            <a:ext cx="8620992" cy="6357982"/>
          </a:xfrm>
          <a:prstGeom prst="rect">
            <a:avLst/>
          </a:prstGeom>
          <a:noFill/>
        </p:spPr>
      </p:pic>
      <p:cxnSp>
        <p:nvCxnSpPr>
          <p:cNvPr id="4" name="Прямая со стрелкой 3"/>
          <p:cNvCxnSpPr/>
          <p:nvPr/>
        </p:nvCxnSpPr>
        <p:spPr>
          <a:xfrm flipH="1" flipV="1">
            <a:off x="4760766" y="3982840"/>
            <a:ext cx="962114" cy="1412145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H="1" flipV="1">
            <a:off x="7290944" y="3982840"/>
            <a:ext cx="1247" cy="1481788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824295" y="5394985"/>
            <a:ext cx="3339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Фронтальный  и профильный</a:t>
            </a:r>
            <a:endParaRPr lang="ru-RU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1.bp.blogspot.com/-9dwKdDrHYK8/TttYc-APPEI/AAAAAAAAA50/2xEMKYybAPk/s640/9-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t="11759"/>
          <a:stretch/>
        </p:blipFill>
        <p:spPr bwMode="auto">
          <a:xfrm>
            <a:off x="-252536" y="0"/>
            <a:ext cx="9577064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75656" y="1196752"/>
            <a:ext cx="4956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1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71322" y="880336"/>
            <a:ext cx="4956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2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43808" y="1027475"/>
            <a:ext cx="4956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3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68461" y="697205"/>
            <a:ext cx="4956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4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18492" y="563920"/>
            <a:ext cx="4956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5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18492" y="1844824"/>
            <a:ext cx="4956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6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92280" y="2014101"/>
            <a:ext cx="4956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smtClean="0">
                <a:solidFill>
                  <a:srgbClr val="FF0000"/>
                </a:solidFill>
              </a:rPr>
              <a:t>6</a:t>
            </a:r>
            <a:endParaRPr lang="ru-RU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амка">
  <a:themeElements>
    <a:clrScheme name="Рамка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Рамка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Рамка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TM03457475[[fn=Рамка]]</Template>
  <TotalTime>110</TotalTime>
  <Words>190</Words>
  <Application>Microsoft Office PowerPoint</Application>
  <PresentationFormat>Экран (4:3)</PresentationFormat>
  <Paragraphs>26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Corbel</vt:lpstr>
      <vt:lpstr>Wingdings 2</vt:lpstr>
      <vt:lpstr>Рамка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Elena</cp:lastModifiedBy>
  <cp:revision>22</cp:revision>
  <dcterms:modified xsi:type="dcterms:W3CDTF">2020-04-06T15:41:11Z</dcterms:modified>
</cp:coreProperties>
</file>