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56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layer.myshared.ru/6/589652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7574" cy="30963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56992"/>
            <a:ext cx="69155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 Какие местоимения самые чистые?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221088"/>
            <a:ext cx="736964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Какие 2 местоимения мешают ездить </a:t>
            </a: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 дорогам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4288" y="3284984"/>
            <a:ext cx="19797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Вы-мы-ты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64288" y="4797152"/>
            <a:ext cx="19797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Я-мы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pt4web.ru/images/848/25224/640/img2.jpg"/>
          <p:cNvPicPr>
            <a:picLocks noChangeAspect="1" noChangeArrowheads="1"/>
          </p:cNvPicPr>
          <p:nvPr/>
        </p:nvPicPr>
        <p:blipFill>
          <a:blip r:embed="rId2" cstate="print"/>
          <a:srcRect l="4725" t="10426" r="6683" b="9250"/>
          <a:stretch>
            <a:fillRect/>
          </a:stretch>
        </p:blipFill>
        <p:spPr bwMode="auto">
          <a:xfrm>
            <a:off x="683568" y="980728"/>
            <a:ext cx="7920880" cy="50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260648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Отредактируйте текст.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0"/>
            <a:ext cx="3221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Повторим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08720"/>
            <a:ext cx="676875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Это местоимение не имеет И.п.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Каким членом предложения является местоимение СЕБЯ?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Для чего нужны вопросительные местоимения?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Какие вопросительные местоимения не изменяются по родам и числам?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Какие местоимения служат для связи простых предложений?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На что указывают неопределенные местоимения?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Какие местоимения могут писаться через дефис? Почему?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908720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себя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1412776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дополнение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916832"/>
            <a:ext cx="30243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Для выражения вопроса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3212976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Кто? Что?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3933056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относительные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4725144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неопределенные лица, предметы …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5733256"/>
            <a:ext cx="324036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Неопределенные: кое-кто, кто-нибудь, что-либо, кто-то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.900igr.net:10/datas/russkij-jazyk/Mestoimenie-kak-chast-rechi/0003-003-Vspomnite-razrjady-mestoimen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7295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Списать предложения, определить разряд местоимений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синтаксическую роль в предложении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80728"/>
            <a:ext cx="86044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Добро творить – себя веселить.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Чем больше кошку хвалишь, тем выше она хвост задирает.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Без меня </a:t>
            </a:r>
            <a:r>
              <a:rPr lang="ru-RU" sz="2800" dirty="0" err="1" smtClean="0"/>
              <a:t>меня</a:t>
            </a:r>
            <a:r>
              <a:rPr lang="ru-RU" sz="2800" dirty="0" smtClean="0"/>
              <a:t> женили.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Его за язык никто не тянул.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Каждый видит то, что хочет увидеть.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Латать -  не за что хватать.</a:t>
            </a:r>
            <a:endParaRPr lang="ru-RU" sz="2800" dirty="0"/>
          </a:p>
        </p:txBody>
      </p:sp>
      <p:pic>
        <p:nvPicPr>
          <p:cNvPr id="17410" name="Picture 2" descr="http://kv.dn.ua/data/upimages2/yazyk_141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995681"/>
            <a:ext cx="3816424" cy="2862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74308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неопределенные местоимения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64704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К </a:t>
            </a:r>
            <a:r>
              <a:rPr lang="ru-RU" sz="2400" dirty="0" smtClean="0"/>
              <a:t>кому </a:t>
            </a:r>
            <a:r>
              <a:rPr lang="ru-RU" sz="2400" dirty="0" smtClean="0"/>
              <a:t>-то </a:t>
            </a:r>
            <a:r>
              <a:rPr lang="ru-RU" sz="2400" dirty="0" smtClean="0"/>
              <a:t>принесли от мастера ларец (</a:t>
            </a:r>
            <a:r>
              <a:rPr lang="ru-RU" sz="2400" dirty="0" err="1" smtClean="0"/>
              <a:t>Кр</a:t>
            </a:r>
            <a:r>
              <a:rPr lang="ru-RU" sz="2400" dirty="0" smtClean="0"/>
              <a:t>.). 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2</a:t>
            </a:r>
            <a:r>
              <a:rPr lang="ru-RU" sz="2400" dirty="0" smtClean="0"/>
              <a:t>. Вдруг </a:t>
            </a:r>
            <a:r>
              <a:rPr lang="ru-RU" sz="2400" dirty="0" smtClean="0"/>
              <a:t>завизжала </a:t>
            </a:r>
            <a:r>
              <a:rPr lang="ru-RU" sz="2400" dirty="0" smtClean="0"/>
              <a:t>дверь на блоке и задрожал пол от чьих </a:t>
            </a:r>
            <a:r>
              <a:rPr lang="ru-RU" sz="2400" dirty="0" smtClean="0"/>
              <a:t>-то</a:t>
            </a:r>
            <a:r>
              <a:rPr lang="ru-RU" sz="2400" dirty="0" smtClean="0"/>
              <a:t> </a:t>
            </a:r>
            <a:r>
              <a:rPr lang="ru-RU" sz="2400" dirty="0" smtClean="0"/>
              <a:t>шагов (..)</a:t>
            </a:r>
          </a:p>
          <a:p>
            <a:pPr marL="342900" indent="-342900"/>
            <a:r>
              <a:rPr lang="ru-RU" sz="2400" dirty="0" smtClean="0"/>
              <a:t>3</a:t>
            </a:r>
            <a:r>
              <a:rPr lang="ru-RU" sz="2400" dirty="0" smtClean="0"/>
              <a:t>. Кое в чем его упрекали, но совершенно </a:t>
            </a:r>
            <a:r>
              <a:rPr lang="ru-RU" sz="2400" dirty="0" smtClean="0"/>
              <a:t>напрасно </a:t>
            </a:r>
            <a:r>
              <a:rPr lang="ru-RU" sz="2400" dirty="0" smtClean="0"/>
              <a:t>(</a:t>
            </a:r>
            <a:r>
              <a:rPr lang="ru-RU" sz="2400" dirty="0" err="1" smtClean="0"/>
              <a:t>Купр</a:t>
            </a:r>
            <a:r>
              <a:rPr lang="ru-RU" sz="2400" dirty="0" smtClean="0"/>
              <a:t>.). 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4</a:t>
            </a:r>
            <a:r>
              <a:rPr lang="ru-RU" sz="2400" dirty="0" smtClean="0"/>
              <a:t>. Он [</a:t>
            </a:r>
            <a:r>
              <a:rPr lang="ru-RU" sz="2400" dirty="0" err="1" smtClean="0"/>
              <a:t>Дерсу</a:t>
            </a:r>
            <a:r>
              <a:rPr lang="ru-RU" sz="2400" dirty="0" smtClean="0"/>
              <a:t>] хотел </a:t>
            </a:r>
            <a:r>
              <a:rPr lang="ru-RU" sz="2400" dirty="0" smtClean="0"/>
              <a:t>что- </a:t>
            </a:r>
            <a:r>
              <a:rPr lang="ru-RU" sz="2400" dirty="0" smtClean="0"/>
              <a:t>то сказать, о </a:t>
            </a:r>
            <a:r>
              <a:rPr lang="ru-RU" sz="2400" dirty="0" smtClean="0"/>
              <a:t>чем </a:t>
            </a:r>
            <a:r>
              <a:rPr lang="ru-RU" sz="2400" dirty="0" smtClean="0"/>
              <a:t>то спросить и, видимо, не решался (Аре.). 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5</a:t>
            </a:r>
            <a:r>
              <a:rPr lang="ru-RU" sz="2400" dirty="0" smtClean="0"/>
              <a:t>. </a:t>
            </a:r>
            <a:r>
              <a:rPr lang="ru-RU" sz="2400" dirty="0" smtClean="0"/>
              <a:t>Мелькнула </a:t>
            </a:r>
            <a:r>
              <a:rPr lang="ru-RU" sz="2400" dirty="0" smtClean="0"/>
              <a:t>стайка чирков и еще каких </a:t>
            </a:r>
            <a:r>
              <a:rPr lang="ru-RU" sz="2400" dirty="0" smtClean="0"/>
              <a:t>-то </a:t>
            </a:r>
            <a:r>
              <a:rPr lang="ru-RU" sz="2400" dirty="0" smtClean="0"/>
              <a:t>больших уток (Пришв.). 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6</a:t>
            </a:r>
            <a:r>
              <a:rPr lang="ru-RU" sz="2400" dirty="0" smtClean="0"/>
              <a:t>. Ему казалось, он уже понял сущность искусства </a:t>
            </a:r>
            <a:r>
              <a:rPr lang="ru-RU" sz="2400" dirty="0" smtClean="0"/>
              <a:t>лучше</a:t>
            </a:r>
            <a:r>
              <a:rPr lang="ru-RU" sz="2400" dirty="0" smtClean="0"/>
              <a:t>, чем кто </a:t>
            </a:r>
            <a:r>
              <a:rPr lang="ru-RU" sz="2400" dirty="0" smtClean="0"/>
              <a:t>-либо другой.</a:t>
            </a:r>
          </a:p>
          <a:p>
            <a:pPr marL="342900" indent="-342900"/>
            <a:r>
              <a:rPr lang="ru-RU" sz="2400" dirty="0" smtClean="0"/>
              <a:t>7</a:t>
            </a:r>
            <a:r>
              <a:rPr lang="ru-RU" sz="2400" dirty="0" smtClean="0"/>
              <a:t>. Как только на день, </a:t>
            </a:r>
            <a:r>
              <a:rPr lang="ru-RU" sz="2400" dirty="0" smtClean="0"/>
              <a:t>на </a:t>
            </a:r>
            <a:r>
              <a:rPr lang="ru-RU" sz="2400" dirty="0" smtClean="0"/>
              <a:t>два, бывало, придется остановиться и ждать </a:t>
            </a:r>
            <a:r>
              <a:rPr lang="ru-RU" sz="2400" dirty="0" smtClean="0"/>
              <a:t>чего-</a:t>
            </a:r>
            <a:r>
              <a:rPr lang="ru-RU" sz="2400" dirty="0" smtClean="0"/>
              <a:t> </a:t>
            </a:r>
            <a:r>
              <a:rPr lang="ru-RU" sz="2400" dirty="0" err="1" smtClean="0"/>
              <a:t>нибудь</a:t>
            </a:r>
            <a:r>
              <a:rPr lang="ru-RU" sz="2400" dirty="0" smtClean="0"/>
              <a:t>, Чапаева не узнать (Фурм.). 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8</a:t>
            </a:r>
            <a:r>
              <a:rPr lang="ru-RU" sz="2400" dirty="0" smtClean="0"/>
              <a:t>. Нынче вечером я </a:t>
            </a:r>
            <a:r>
              <a:rPr lang="ru-RU" sz="2400" dirty="0" smtClean="0"/>
              <a:t>еду </a:t>
            </a:r>
            <a:r>
              <a:rPr lang="ru-RU" sz="2400" dirty="0" smtClean="0"/>
              <a:t>на юг, перед отъездом я решил кое </a:t>
            </a:r>
            <a:r>
              <a:rPr lang="ru-RU" sz="2400" dirty="0" smtClean="0"/>
              <a:t>-что </a:t>
            </a:r>
            <a:r>
              <a:rPr lang="ru-RU" sz="2400" dirty="0" smtClean="0"/>
              <a:t>сделать для </a:t>
            </a:r>
            <a:r>
              <a:rPr lang="ru-RU" sz="2400" dirty="0" smtClean="0"/>
              <a:t>вас.</a:t>
            </a:r>
          </a:p>
          <a:p>
            <a:pPr marL="342900" indent="-342900"/>
            <a:r>
              <a:rPr lang="ru-RU" sz="2400" dirty="0" smtClean="0"/>
              <a:t>9</a:t>
            </a:r>
            <a:r>
              <a:rPr lang="ru-RU" sz="2400" dirty="0" smtClean="0"/>
              <a:t>. Ты еще увидишь, кое </a:t>
            </a:r>
            <a:r>
              <a:rPr lang="ru-RU" sz="2400" dirty="0" smtClean="0"/>
              <a:t>-кому </a:t>
            </a:r>
            <a:r>
              <a:rPr lang="ru-RU" sz="2400" dirty="0" smtClean="0"/>
              <a:t>мое </a:t>
            </a:r>
            <a:r>
              <a:rPr lang="ru-RU" sz="2400" dirty="0" smtClean="0"/>
              <a:t>предложение </a:t>
            </a:r>
            <a:r>
              <a:rPr lang="ru-RU" sz="2400" dirty="0" smtClean="0"/>
              <a:t>придется не по вкусу (Аж.).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(Не)кто, (кое)кто, (не)сколько, кто(то), что(то), (кое) (у) (кого), что(</a:t>
            </a:r>
            <a:r>
              <a:rPr lang="ru-RU" sz="2800" i="1" dirty="0" err="1" smtClean="0"/>
              <a:t>нибудь</a:t>
            </a:r>
            <a:r>
              <a:rPr lang="ru-RU" sz="2800" i="1" dirty="0" smtClean="0"/>
              <a:t>), </a:t>
            </a:r>
            <a:r>
              <a:rPr lang="ru-RU" sz="2800" i="1" dirty="0" err="1" smtClean="0"/>
              <a:t>что</a:t>
            </a:r>
            <a:r>
              <a:rPr lang="ru-RU" sz="2800" i="1" dirty="0" smtClean="0"/>
              <a:t>(либо), (кое)кем, (не)что, какой(либо), (кое) (с) (кем).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63740" y="0"/>
            <a:ext cx="48654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Определите написание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708920"/>
            <a:ext cx="835292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Некто, кое-кто, несколько, кто-то, что-то, кое у кого, что-нибудь, что-либо, кое-кем, нечто, какой-либо, кое с кем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244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Серёга</dc:creator>
  <cp:lastModifiedBy>Windows User</cp:lastModifiedBy>
  <cp:revision>6</cp:revision>
  <dcterms:created xsi:type="dcterms:W3CDTF">2016-03-30T12:51:43Z</dcterms:created>
  <dcterms:modified xsi:type="dcterms:W3CDTF">2016-03-30T13:46:36Z</dcterms:modified>
</cp:coreProperties>
</file>