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-ypok.ru/node/1016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e-ypok.ru/content/%D1%81%D0%B1%D0%BE%D1%80%D0%BD%D0%B8%D0%BA-%D0%BF%D0%B0%D0%BC%D1%8F%D1%82%D0%BE%D0%BA-%D0%BF%D0%BE-%D0%B1%D0%B5%D0%B7%D0%BE%D0%BF%D0%B0%D1%81%D0%BD%D0%BE%D1%81%D1%82%D0%B8-%D0%B6%D0%B8%D0%B7%D0%BD%D0%B5%D0%B4%D0%B5%D1%8F%D1%82%D0%B5%D0%BB%D1%8C%D0%BD%D0%BE%D1%81%D1%82%D0%B8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800" y="1295401"/>
            <a:ext cx="6553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Безопасность управления</a:t>
            </a:r>
            <a:b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мотоциклом, скутером, велосипедом</a:t>
            </a:r>
          </a:p>
        </p:txBody>
      </p:sp>
      <p:sp>
        <p:nvSpPr>
          <p:cNvPr id="5" name="Rectangle 4"/>
          <p:cNvSpPr/>
          <p:nvPr/>
        </p:nvSpPr>
        <p:spPr>
          <a:xfrm>
            <a:off x="5257800" y="6248400"/>
            <a:ext cx="822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>
                <a:hlinkClick r:id="rId2"/>
              </a:rPr>
              <a:t>/1016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254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04800"/>
            <a:ext cx="8458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/>
              <a:t>ночью использовать яркоокрашенную одежду и следить за тем, чтобы светоотражающие детали были чистыми;</a:t>
            </a:r>
          </a:p>
        </p:txBody>
      </p:sp>
      <p:pic>
        <p:nvPicPr>
          <p:cNvPr id="6146" name="Picture 2" descr="C:\Users\samsung\Desktop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366296"/>
            <a:ext cx="7036660" cy="438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59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04800"/>
            <a:ext cx="822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/>
              <a:t>возить сумки или пакеты только на багажнике;</a:t>
            </a:r>
          </a:p>
        </p:txBody>
      </p:sp>
      <p:pic>
        <p:nvPicPr>
          <p:cNvPr id="7170" name="Picture 2" descr="C:\Users\samsung\Desktop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34128"/>
            <a:ext cx="6705600" cy="502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92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0761" y="348082"/>
            <a:ext cx="7772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/>
              <a:t>выполнять требования дорожных знаков, чтобы избежать происшествий и штрафов;</a:t>
            </a:r>
          </a:p>
        </p:txBody>
      </p:sp>
      <p:pic>
        <p:nvPicPr>
          <p:cNvPr id="8194" name="Picture 2" descr="C:\Users\samsung\Desktop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135818"/>
            <a:ext cx="6872287" cy="4573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92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533400"/>
            <a:ext cx="8559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/>
              <a:t>пользоваться велосипедными дорожками там, где они есть;</a:t>
            </a:r>
          </a:p>
        </p:txBody>
      </p:sp>
      <p:pic>
        <p:nvPicPr>
          <p:cNvPr id="9218" name="Picture 2" descr="C:\Users\samsung\Desktop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828800"/>
            <a:ext cx="6426200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09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5127" y="457200"/>
            <a:ext cx="8001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/>
              <a:t>не буксировать других и не ездить самому на буксире;</a:t>
            </a:r>
          </a:p>
        </p:txBody>
      </p:sp>
      <p:pic>
        <p:nvPicPr>
          <p:cNvPr id="10242" name="Picture 2" descr="C:\Users\samsung\Desktop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828800"/>
            <a:ext cx="6628984" cy="441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21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381000"/>
            <a:ext cx="72866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/>
              <a:t>не устраивать гонок на скорость или для выяснения того, кто лучше водит;</a:t>
            </a:r>
          </a:p>
        </p:txBody>
      </p:sp>
      <p:pic>
        <p:nvPicPr>
          <p:cNvPr id="11266" name="Picture 2" descr="C:\Users\samsung\Desktop\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847382"/>
            <a:ext cx="6553200" cy="491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0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2999" y="838200"/>
            <a:ext cx="789481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/>
              <a:t>снижать скорость на дороге, покрытой песком, льдом, снегом или на спуске.</a:t>
            </a:r>
          </a:p>
        </p:txBody>
      </p:sp>
      <p:pic>
        <p:nvPicPr>
          <p:cNvPr id="12290" name="Picture 2" descr="C:\Users\samsung\Desktop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772" y="2514600"/>
            <a:ext cx="6348047" cy="422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09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6858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/>
              <a:t>Помните о том, что в случае аварии наиболее вероятными жертвами становятся велосипедисты и мотоциклисты.</a:t>
            </a:r>
            <a:endParaRPr lang="ru-RU" sz="3200" dirty="0"/>
          </a:p>
        </p:txBody>
      </p:sp>
      <p:pic>
        <p:nvPicPr>
          <p:cNvPr id="13314" name="Picture 2" descr="C:\Users\samsung\Desktop\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1" y="2255460"/>
            <a:ext cx="6042896" cy="4526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76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400800" cy="6400800"/>
          </a:xfrm>
        </p:spPr>
        <p:txBody>
          <a:bodyPr/>
          <a:lstStyle/>
          <a:p>
            <a:pPr algn="l"/>
            <a:r>
              <a:rPr lang="ru-RU" dirty="0" smtClean="0"/>
              <a:t>Презентация подготовлена Классным руководителем Поляковой О.а. По материалам сайта </a:t>
            </a:r>
            <a:r>
              <a:rPr lang="en-US" sz="1600" dirty="0" smtClean="0">
                <a:hlinkClick r:id="rId2"/>
              </a:rPr>
              <a:t>http</a:t>
            </a:r>
            <a:r>
              <a:rPr lang="en-US" sz="1600" dirty="0">
                <a:hlinkClick r:id="rId2"/>
              </a:rPr>
              <a:t>://e-ypok.ru/content/%D1%81%D0%B1%D0%BE%D1%80%D0%BD%D0%B8%D0%BA-%D0%BF%D0%B0%D0%BC%D1%8F%D1%82%D0%BE%D0%BA-%D0%BF%D0%BE-%D0%B1%D0%B5%D0%B7%D0%BE%D0%BF%D0%B0%D1%81%D0%BD%D0%BE%D1%81%D1%82%D0%B8-%D0%B6%D0%B8%D0%B7%D0%BD%D0%B5%D0%B4%D0%B5%D1%8F%D1%82%D0%B5%D0%BB%D1%8C%D0%BD%D0%BE%D1%81%D1%82%D0%B8</a:t>
            </a:r>
            <a:endParaRPr lang="ru-RU" sz="1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9л класс 2012г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792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228600"/>
            <a:ext cx="8458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Мотоцикл, скутер и велосипед большей частью используются молодежью, которая слишком часто уверена, что у нее мгновенная реакция, и это позволит избежать происшествий. Приобретая эти средства, необходимо помнить правила движения, правила содержания мотоцикла, скутера или велосипеда, а также знать, что делать в зоне интенсивного движения вблизи дома, как проверять тормоза, звуковой сигнал, передние и задние световые огни, цепи. </a:t>
            </a:r>
          </a:p>
        </p:txBody>
      </p:sp>
    </p:spTree>
    <p:extLst>
      <p:ext uri="{BB962C8B-B14F-4D97-AF65-F5344CB8AC3E}">
        <p14:creationId xmlns:p14="http://schemas.microsoft.com/office/powerpoint/2010/main" val="77058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1143000"/>
            <a:ext cx="7239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владельцем транспортного средства становится подросток, необходимо поставить его в известность об ответственности, напоминая, что мотоцикл, скутер и велосипед подпадают под действие правил, которые распространяются на все транспортные средства.</a:t>
            </a:r>
          </a:p>
        </p:txBody>
      </p:sp>
    </p:spTree>
    <p:extLst>
      <p:ext uri="{BB962C8B-B14F-4D97-AF65-F5344CB8AC3E}">
        <p14:creationId xmlns:p14="http://schemas.microsoft.com/office/powerpoint/2010/main" val="131901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304800"/>
            <a:ext cx="90331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Управляя мотоциклом, скутером или велосипедом, надо 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помнить</a:t>
            </a: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2209800"/>
            <a:ext cx="213360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/>
              <a:t>нельзя двигаться против движения транспорта;</a:t>
            </a:r>
          </a:p>
          <a:p>
            <a:pPr lvl="0"/>
            <a:r>
              <a:rPr lang="ru-RU" sz="2800" b="1" dirty="0"/>
              <a:t>держаться строго правой стороны</a:t>
            </a:r>
            <a:r>
              <a:rPr lang="ru-RU" b="1" dirty="0"/>
              <a:t>;</a:t>
            </a:r>
          </a:p>
        </p:txBody>
      </p:sp>
      <p:pic>
        <p:nvPicPr>
          <p:cNvPr id="1026" name="Picture 2" descr="http://www.goncharovkaren.ru/wp-content/uploads/2010/04/IMG_00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1" y="2482762"/>
            <a:ext cx="6324600" cy="421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07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Управлять мотоциклом, скутером можно только в защитном шлеме!</a:t>
            </a:r>
            <a:endParaRPr lang="ru-RU" sz="3200" b="1" dirty="0"/>
          </a:p>
        </p:txBody>
      </p:sp>
      <p:pic>
        <p:nvPicPr>
          <p:cNvPr id="14338" name="Picture 2" descr="C:\Users\samsung\Desktop\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4" y="1422984"/>
            <a:ext cx="3876676" cy="5406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5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04800"/>
            <a:ext cx="8610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/>
              <a:t>оповещать об изменении движения заранее;</a:t>
            </a:r>
          </a:p>
          <a:p>
            <a:pPr lvl="0"/>
            <a:r>
              <a:rPr lang="ru-RU" sz="3200" b="1" dirty="0"/>
              <a:t>не тормозить резко во </a:t>
            </a:r>
            <a:r>
              <a:rPr lang="ru-RU" sz="3200" b="1" dirty="0" smtClean="0"/>
              <a:t>избежании </a:t>
            </a:r>
            <a:r>
              <a:rPr lang="ru-RU" sz="3200" b="1" dirty="0"/>
              <a:t>скольжения</a:t>
            </a:r>
            <a:r>
              <a:rPr lang="ru-RU" sz="3200" dirty="0"/>
              <a:t>;</a:t>
            </a:r>
          </a:p>
        </p:txBody>
      </p:sp>
      <p:pic>
        <p:nvPicPr>
          <p:cNvPr id="2050" name="Picture 2" descr="C:\Users\samsung\Desktop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057400"/>
            <a:ext cx="5821051" cy="4360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701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91869"/>
            <a:ext cx="8839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/>
              <a:t>быть внимательным к пешеходам, которые могут начать переходить улицу неожиданно;</a:t>
            </a:r>
          </a:p>
        </p:txBody>
      </p:sp>
      <p:pic>
        <p:nvPicPr>
          <p:cNvPr id="3076" name="Picture 4" descr="http://gibdd55.ru/media/img/deti-pesehodi_30.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754" y="1371600"/>
            <a:ext cx="6163846" cy="5324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16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/>
              <a:t>быть внимательным к автолюбителям, которые во время обгона создают воздушную волну, что может вызвать потерю равновесия;</a:t>
            </a:r>
          </a:p>
        </p:txBody>
      </p:sp>
      <p:pic>
        <p:nvPicPr>
          <p:cNvPr id="4098" name="Picture 2" descr="C:\Users\samsung\Desktop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981199"/>
            <a:ext cx="6334196" cy="4768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19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609600"/>
            <a:ext cx="48100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/>
              <a:t>двигаться друг за другом;</a:t>
            </a:r>
          </a:p>
        </p:txBody>
      </p:sp>
      <p:pic>
        <p:nvPicPr>
          <p:cNvPr id="5122" name="Picture 2" descr="C:\Users\samsung\Desktop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438400"/>
            <a:ext cx="6940295" cy="4217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92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83</TotalTime>
  <Words>315</Words>
  <Application>Microsoft Office PowerPoint</Application>
  <PresentationFormat>On-screen Show (4:3)</PresentationFormat>
  <Paragraphs>23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Grid</vt:lpstr>
      <vt:lpstr>PowerPoint Presentation</vt:lpstr>
      <vt:lpstr>PowerPoint Presentation</vt:lpstr>
      <vt:lpstr>PowerPoint Presentation</vt:lpstr>
      <vt:lpstr>PowerPoint Presentation</vt:lpstr>
      <vt:lpstr>Управлять мотоциклом, скутером можно только в защитном шлеме!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Презентация подготовлена Классным руководителем Поляковой О.а. По материалам сайта http://e-ypok.ru/content/%D1%81%D0%B1%D0%BE%D1%80%D0%BD%D0%B8%D0%BA-%D0%BF%D0%B0%D0%BC%D1%8F%D1%82%D0%BE%D0%BA-%D0%BF%D0%BE-%D0%B1%D0%B5%D0%B7%D0%BE%D0%BF%D0%B0%D1%81%D0%BD%D0%BE%D1%81%D1%82%D0%B8-%D0%B6%D0%B8%D0%B7%D0%BD%D0%B5%D0%B4%D0%B5%D1%8F%D1%82%D0%B5%D0%BB%D1%8C%D0%BD%D0%BE%D1%81%D1%82%D0%B8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samsung</dc:creator>
  <cp:lastModifiedBy>samsung</cp:lastModifiedBy>
  <cp:revision>16</cp:revision>
  <dcterms:created xsi:type="dcterms:W3CDTF">2006-08-16T00:00:00Z</dcterms:created>
  <dcterms:modified xsi:type="dcterms:W3CDTF">2012-08-16T09:16:22Z</dcterms:modified>
</cp:coreProperties>
</file>