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3217C-3435-4B73-B9E2-065509B358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99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34BEA-4C79-44B7-BB8D-4C092BEC69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305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861FB-97A2-4539-ABDF-CB4BD3C02DE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94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0BA1B-F833-45FE-B8AE-3A1F6F9C21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25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C7C45-E70A-458F-9E5F-43BB743419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4393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E7F30-A188-41C1-B0D4-42FB32216F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82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7B967-BF0F-4E62-9249-0696F1EAF3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519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63DF3-9241-4501-8F44-2DD830C805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092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A8E87-750A-4576-87BB-8830DA3A02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375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CA1F9-B19E-432F-A0BE-57A3185C87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483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09643-EE89-44D3-9FEC-89E6762227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30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8AC131-52F1-4E8A-A8C2-B4AAAEFF531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52271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Правописание парных согласных звуков на конце слов.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/>
          <a:lstStyle/>
          <a:p>
            <a:r>
              <a:rPr lang="ru-RU" dirty="0" smtClean="0"/>
              <a:t>09.04.2020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s://im0-tub-ru.yandex.net/i?id=a1fcbd4b4668efea8b314c607321ac6d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176464" cy="42132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533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Вспомним правило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s://ds04.infourok.ru/uploads/ex/0757/0019964e-2fb0d85f/img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7241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Отгадай загадки.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Ответы запиши в тетрадь вместе с проверочным словом.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Стоит Антошка на одной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ножке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ищут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не откликается.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foodandhealth.ru/wp-content/uploads/2017/01/beliy-gri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32018"/>
            <a:ext cx="396044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8459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581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Без рук, без ног а рисовать умеет.   </a:t>
            </a:r>
          </a:p>
        </p:txBody>
      </p:sp>
      <p:pic>
        <p:nvPicPr>
          <p:cNvPr id="3" name="Рисунок 2" descr="https://avatars.mds.yandex.net/get-pdb/1432322/b20e61c0-c2f2-4171-9b52-d59dfa74591b/s1200?webp=fals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40871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1563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6768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Иголки лежали, лежали да вдруг в лес побежали. </a:t>
            </a:r>
            <a:r>
              <a:rPr lang="ru-RU" sz="4400" dirty="0"/>
              <a:t> </a:t>
            </a:r>
          </a:p>
        </p:txBody>
      </p:sp>
      <p:pic>
        <p:nvPicPr>
          <p:cNvPr id="3" name="Рисунок 2" descr="https://st3.depositphotos.com/1000695/12634/i/950/depositphotos_126345338-stock-photo-hedgehog-on-whit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725" y="2494563"/>
            <a:ext cx="5904656" cy="37113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559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73448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Приходил-стучал по крыше, уходил-никто  не слышал.   </a:t>
            </a:r>
          </a:p>
        </p:txBody>
      </p:sp>
      <p:pic>
        <p:nvPicPr>
          <p:cNvPr id="3" name="Рисунок 2" descr="https://avatars.mds.yandex.net/get-pdb/901820/9ace046e-8d2c-412b-9cc1-531a78e06945/s1200?webp=fals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95230"/>
            <a:ext cx="7416824" cy="4386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1829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2"/>
            <a:ext cx="69847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Вился, вился белый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рой - лёг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землю стал горой. </a:t>
            </a:r>
          </a:p>
        </p:txBody>
      </p:sp>
      <p:pic>
        <p:nvPicPr>
          <p:cNvPr id="3" name="Рисунок 2" descr="https://ptzgovorit.ru/sites/default/files/original_nodes/sneg1_d_8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79461"/>
            <a:ext cx="7344816" cy="4373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0857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2.infourok.ru/uploads/ex/098a/000489e1-4ddd683d/4/img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155" y="188640"/>
            <a:ext cx="8700459" cy="652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98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Запишите предложения, вставляя пропущенные парные согласные.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8496" y="2708920"/>
            <a:ext cx="8249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Мама печет вкусный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пиро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…(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г,к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Папа ставит машину в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гара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..(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ш.,ж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Бабушка приготовила обе..(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т,д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,).</a:t>
            </a:r>
          </a:p>
        </p:txBody>
      </p:sp>
    </p:spTree>
    <p:extLst>
      <p:ext uri="{BB962C8B-B14F-4D97-AF65-F5344CB8AC3E}">
        <p14:creationId xmlns:p14="http://schemas.microsoft.com/office/powerpoint/2010/main" xmlns="" val="29304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вописание парных согласных звуков на конце слов.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Правописание парных согласных звуков на конце слов.</Template>
  <TotalTime>54</TotalTime>
  <Words>97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Правописание парных согласных звуков на конце слов.</vt:lpstr>
      <vt:lpstr>Правописание парных согласных звуков на конце слов.</vt:lpstr>
      <vt:lpstr>Вспомним правило</vt:lpstr>
      <vt:lpstr>Отгадай загадки. Ответы запиши в тетрадь вместе с проверочным словом.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парных согласных звуков на конце слов.</dc:title>
  <dc:creator>User-PC</dc:creator>
  <cp:lastModifiedBy>Татьяна</cp:lastModifiedBy>
  <cp:revision>6</cp:revision>
  <dcterms:created xsi:type="dcterms:W3CDTF">2020-04-06T10:52:04Z</dcterms:created>
  <dcterms:modified xsi:type="dcterms:W3CDTF">2020-04-07T14:58:42Z</dcterms:modified>
</cp:coreProperties>
</file>