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98B4-D881-43A7-8A4D-1319622F596A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FDC04-99D4-4A4F-A65B-E589BBC62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798B4-D881-43A7-8A4D-1319622F596A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FDC04-99D4-4A4F-A65B-E589BBC629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4" name="AutoShape 2" descr="https://runatex.ru/wp-content/uploads/rabochie-fartuki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https://runatex.ru/wp-content/uploads/rabochie-fartuki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https://runatex.ru/wp-content/uploads/rabochie-fartuki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0" name="Picture 8" descr="https://cf.ppt-online.org/files1/slide/9/9QW3oOEIZRHBawSgkXn1pDyCvK0MFiV4ud27A5Ptzc/slid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00.infourok.ru/images/doc/267/272387/640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ds04.infourok.ru/uploads/ex/137a/00198ee9-a84c72c9/img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ds04.infourok.ru/uploads/ex/04d0/0006cf17-7a829b79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myslide.ru/documents_2/68665013a9a38583d5590c84f6864464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Диляра</dc:creator>
  <cp:lastModifiedBy>Диляра</cp:lastModifiedBy>
  <cp:revision>1</cp:revision>
  <dcterms:created xsi:type="dcterms:W3CDTF">2020-04-01T14:44:03Z</dcterms:created>
  <dcterms:modified xsi:type="dcterms:W3CDTF">2020-04-01T14:52:48Z</dcterms:modified>
</cp:coreProperties>
</file>