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3" r:id="rId9"/>
    <p:sldId id="260" r:id="rId10"/>
    <p:sldId id="265" r:id="rId11"/>
    <p:sldId id="266" r:id="rId12"/>
    <p:sldId id="267" r:id="rId13"/>
    <p:sldId id="268" r:id="rId14"/>
    <p:sldId id="271" r:id="rId15"/>
    <p:sldId id="272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456" y="-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20DF-0EDF-4DF7-A7A1-2C2921852649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7979-9C48-4DC8-AB32-6C034FB2A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71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20DF-0EDF-4DF7-A7A1-2C2921852649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7979-9C48-4DC8-AB32-6C034FB2A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589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20DF-0EDF-4DF7-A7A1-2C2921852649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7979-9C48-4DC8-AB32-6C034FB2A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857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20DF-0EDF-4DF7-A7A1-2C2921852649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7979-9C48-4DC8-AB32-6C034FB2A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03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20DF-0EDF-4DF7-A7A1-2C2921852649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7979-9C48-4DC8-AB32-6C034FB2A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763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20DF-0EDF-4DF7-A7A1-2C2921852649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7979-9C48-4DC8-AB32-6C034FB2A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668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20DF-0EDF-4DF7-A7A1-2C2921852649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7979-9C48-4DC8-AB32-6C034FB2A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392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20DF-0EDF-4DF7-A7A1-2C2921852649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7979-9C48-4DC8-AB32-6C034FB2A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422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20DF-0EDF-4DF7-A7A1-2C2921852649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7979-9C48-4DC8-AB32-6C034FB2A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404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20DF-0EDF-4DF7-A7A1-2C2921852649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7979-9C48-4DC8-AB32-6C034FB2A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337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720DF-0EDF-4DF7-A7A1-2C2921852649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7979-9C48-4DC8-AB32-6C034FB2A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791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720DF-0EDF-4DF7-A7A1-2C2921852649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37979-9C48-4DC8-AB32-6C034FB2A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735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5301208"/>
            <a:ext cx="4370783" cy="721317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МБОУ СОШ № 4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385091">
            <a:off x="-172303" y="1622524"/>
            <a:ext cx="9020494" cy="2800767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МОЙЩИК ОКОН</a:t>
            </a:r>
          </a:p>
          <a:p>
            <a:pPr algn="ctr"/>
            <a:r>
              <a:rPr lang="ru-RU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НЕБОСКРЁБОВ</a:t>
            </a:r>
            <a:endParaRPr lang="ru-RU" sz="8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7667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Учитель\Desktop\Новая папка\moishchik_okon_nieboskriobov_superger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712" y="0"/>
            <a:ext cx="94297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433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Учитель\Desktop\Новая папка\moishchik_okon_nieboskriobov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403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378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Учитель\Desktop\5F0M6nFNt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9" y="-2528"/>
            <a:ext cx="9120471" cy="686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002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Учитель\Desktop\F4e8M6f9-W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0"/>
            <a:ext cx="97011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056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Учитель\Desktop\1528647024151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297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7589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Учитель\Desktop\152864701562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3718"/>
            <a:ext cx="9144000" cy="6967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94974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Учитель\Desktop\X7mLTRxCrp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34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296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Учитель\Desktop\1528647019101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26" y="0"/>
            <a:ext cx="10124984" cy="812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2426809">
            <a:off x="3674398" y="1104946"/>
            <a:ext cx="6471643" cy="1754326"/>
          </a:xfrm>
          <a:prstGeom prst="rect">
            <a:avLst/>
          </a:prstGeom>
          <a:solidFill>
            <a:srgbClr val="00B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ЗЕЛЁНЫЙ СВЕТ 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ПОКАЖЕМ ЧИСТОТЕ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7210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Новая папка\moichik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" y="874"/>
            <a:ext cx="9179600" cy="685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451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Учитель\Desktop\Новая папка\moishchik_okon_nieboskriobov_ekatrinbur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71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3214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Учитель\Desktop\Новая папка\мойщ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6" y="0"/>
            <a:ext cx="91713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18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Учитель\Desktop\Новая папка\1528725032201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142875"/>
            <a:ext cx="9429750" cy="714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756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Учитель\Desktop\Новая папка\moyka-okon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" y="0"/>
            <a:ext cx="9140355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90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Учитель\Desktop\Новая папка\7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630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875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Учитель\Desktop\Новая папка\51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" y="780"/>
            <a:ext cx="9525627" cy="685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666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Учитель\Desktop\Новая папка\moishchik_okon_nieboskriobov_santa_kla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3316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8232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12</Words>
  <Application>Microsoft Office PowerPoint</Application>
  <PresentationFormat>Экран (4:3)</PresentationFormat>
  <Paragraphs>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4</cp:revision>
  <dcterms:created xsi:type="dcterms:W3CDTF">2019-02-15T08:21:01Z</dcterms:created>
  <dcterms:modified xsi:type="dcterms:W3CDTF">2019-02-15T08:45:51Z</dcterms:modified>
</cp:coreProperties>
</file>