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58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8152379-5DD2-489D-B14F-2C1BE461D66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1C2E9E1-0C1B-4F05-AF59-8332D85C6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52379-5DD2-489D-B14F-2C1BE461D66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9E1-0C1B-4F05-AF59-8332D85C6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52379-5DD2-489D-B14F-2C1BE461D66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9E1-0C1B-4F05-AF59-8332D85C6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152379-5DD2-489D-B14F-2C1BE461D66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C2E9E1-0C1B-4F05-AF59-8332D85C6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8152379-5DD2-489D-B14F-2C1BE461D66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1C2E9E1-0C1B-4F05-AF59-8332D85C6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52379-5DD2-489D-B14F-2C1BE461D66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9E1-0C1B-4F05-AF59-8332D85C6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52379-5DD2-489D-B14F-2C1BE461D66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9E1-0C1B-4F05-AF59-8332D85C6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152379-5DD2-489D-B14F-2C1BE461D66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C2E9E1-0C1B-4F05-AF59-8332D85C6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52379-5DD2-489D-B14F-2C1BE461D66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9E1-0C1B-4F05-AF59-8332D85C6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152379-5DD2-489D-B14F-2C1BE461D66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C2E9E1-0C1B-4F05-AF59-8332D85C6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152379-5DD2-489D-B14F-2C1BE461D66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C2E9E1-0C1B-4F05-AF59-8332D85C64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152379-5DD2-489D-B14F-2C1BE461D66D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1C2E9E1-0C1B-4F05-AF59-8332D85C6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158417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a_AlgeriusBlw" pitchFamily="82" charset="-52"/>
              </a:rPr>
              <a:t>Клуб     весёлых математиков</a:t>
            </a:r>
            <a:endParaRPr lang="ru-RU" sz="6000" dirty="0">
              <a:solidFill>
                <a:srgbClr val="C00000"/>
              </a:solidFill>
              <a:latin typeface="a_AlgeriusBlw" pitchFamily="8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4-5 классы МКУ СОШ №1 г.Дигора,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«Пифагор» МКУ ДО ДДТ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Дигорского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полоски2jp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987" y="1196752"/>
            <a:ext cx="7336365" cy="5502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Л Е Т К 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Пользователь\Desktop\клетка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3748942" cy="5256584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клетк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84784"/>
            <a:ext cx="3429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тель\Desktop\клетка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486000" cy="6295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ГОРОШЕК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122" name="Picture 2" descr="C:\Users\Пользователь\Desktop\платье в горошек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4187" y="1600200"/>
            <a:ext cx="4873625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ользователь\Desktop\горошек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068" y="332656"/>
            <a:ext cx="6121206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АКСЕССУАРЫ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Пользователь\Desktop\1аксессjp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17612"/>
            <a:ext cx="5976664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_AlgeriusBlw" pitchFamily="82" charset="-52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rgbClr val="C00000"/>
              </a:solidFill>
              <a:latin typeface="a_AlgeriusBlw" pitchFamily="82" charset="-52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матем-каждый день\2015-2016у.г. разное\4кл.конкурсы\сов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7" y="1916832"/>
            <a:ext cx="5913029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Пользователь\Desktop\карт-матем.2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260648"/>
            <a:ext cx="7848872" cy="621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8621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Команды </a:t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Треугольник» 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  </a:t>
            </a:r>
            <a:r>
              <a:rPr lang="ru-RU" sz="4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«Квадрат»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тр и квад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04864"/>
            <a:ext cx="3632679" cy="3168352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тр и квад - копия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132856"/>
            <a:ext cx="3202202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 №3 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1.     Зимние запасы двух хомяков 30 кг зерна. Сколько кг зерна запасут 4 хомяка? 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матем-каждый день\2015-2016у.г. разное\4кл.конкурсы\для конкурсов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32655"/>
            <a:ext cx="3960440" cy="2748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/>
              <a:t>.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Поставь знак арифметического действия, чтобы получилось верное равенство:                   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 1 1 1 1 = 100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 В двух классах 45 учеников. В одном из этих классов  на 5 учеников больше, чем в другом. Сколько учеников в каждом из этих классов?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№4 «Лабиринт»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ello_html_m33247a50.pn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6696743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a_AlgeriusBlw" pitchFamily="82" charset="-52"/>
              </a:rPr>
              <a:t>Конкурс №6 -РЕБУСЫ</a:t>
            </a:r>
            <a:endParaRPr lang="ru-RU" sz="4800" dirty="0">
              <a:solidFill>
                <a:srgbClr val="C00000"/>
              </a:solidFill>
              <a:latin typeface="a_AlgeriusBlw" pitchFamily="82" charset="-52"/>
            </a:endParaRPr>
          </a:p>
        </p:txBody>
      </p:sp>
      <p:pic>
        <p:nvPicPr>
          <p:cNvPr id="1026" name="Picture 2" descr="C:\Users\Пользователь\Desktop\13292_html_79a2a22a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7848872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ПОЛОСКИ</a:t>
            </a:r>
            <a:endParaRPr lang="ru-RU" sz="4000" b="1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полоски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" y="1600200"/>
            <a:ext cx="7310438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112</TotalTime>
  <Words>116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Клуб     весёлых математиков</vt:lpstr>
      <vt:lpstr>Слайд 2</vt:lpstr>
      <vt:lpstr>Команды   «Треугольник»  и   «Квадрат»</vt:lpstr>
      <vt:lpstr>Конкурс №3 </vt:lpstr>
      <vt:lpstr>Слайд 5</vt:lpstr>
      <vt:lpstr>Слайд 6</vt:lpstr>
      <vt:lpstr>Конкурс №4 «Лабиринт»</vt:lpstr>
      <vt:lpstr>Конкурс №6 -РЕБУСЫ</vt:lpstr>
      <vt:lpstr>ПОЛОСКИ</vt:lpstr>
      <vt:lpstr>Слайд 10</vt:lpstr>
      <vt:lpstr>К Л Е Т К А</vt:lpstr>
      <vt:lpstr>Слайд 12</vt:lpstr>
      <vt:lpstr>ГОРОШЕК</vt:lpstr>
      <vt:lpstr>Слайд 14</vt:lpstr>
      <vt:lpstr>АКСЕССУАРЫ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27</cp:revision>
  <dcterms:created xsi:type="dcterms:W3CDTF">2016-03-26T15:56:00Z</dcterms:created>
  <dcterms:modified xsi:type="dcterms:W3CDTF">2016-04-18T18:24:44Z</dcterms:modified>
</cp:coreProperties>
</file>