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9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76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pull dir="u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1219200"/>
            <a:ext cx="7772400" cy="3429000"/>
          </a:xfrm>
        </p:spPr>
        <p:txBody>
          <a:bodyPr>
            <a:noAutofit/>
          </a:bodyPr>
          <a:lstStyle/>
          <a:p>
            <a:r>
              <a:rPr lang="ru-RU" sz="5500" b="1" dirty="0" smtClean="0">
                <a:latin typeface="Times New Roman" pitchFamily="18" charset="0"/>
                <a:cs typeface="Times New Roman" pitchFamily="18" charset="0"/>
              </a:rPr>
              <a:t>Эффективные подходы </a:t>
            </a:r>
            <a:br>
              <a:rPr lang="ru-RU" sz="55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500" b="1" dirty="0" smtClean="0">
                <a:latin typeface="Times New Roman" pitchFamily="18" charset="0"/>
                <a:cs typeface="Times New Roman" pitchFamily="18" charset="0"/>
              </a:rPr>
              <a:t>к развитию детской инициативности</a:t>
            </a:r>
            <a:endParaRPr lang="ru-RU" sz="5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71600" y="5638799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такое «инициатива»?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>
              <a:buNone/>
            </a:pPr>
            <a:r>
              <a:rPr lang="ru-RU" dirty="0" smtClean="0"/>
              <a:t>Значение слова инициатива по Ефремовой:</a:t>
            </a:r>
          </a:p>
          <a:p>
            <a:r>
              <a:rPr lang="ru-RU" dirty="0" smtClean="0"/>
              <a:t>1. Внутреннее побуждение к новой деятельности, начинание, почин. Руководящая роль в каких-либо действиях.</a:t>
            </a:r>
          </a:p>
          <a:p>
            <a:r>
              <a:rPr lang="ru-RU" dirty="0" smtClean="0"/>
              <a:t>2. Способность к самостоятельным, активным действиям; предприимчивость.</a:t>
            </a:r>
          </a:p>
          <a:p>
            <a:r>
              <a:rPr lang="ru-RU" dirty="0" smtClean="0"/>
              <a:t>3. Активность в начинании, активность продвигать начинания, запускать новые дела, вовлекая туда окружающих людей.</a:t>
            </a:r>
          </a:p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704088"/>
            <a:ext cx="8458200" cy="1810512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ФГОС ДО </a:t>
            </a:r>
            <a:r>
              <a:rPr lang="ru-RU" sz="3600" dirty="0" smtClean="0"/>
              <a:t>определяет несколько </a:t>
            </a:r>
            <a:r>
              <a:rPr lang="ru-RU" sz="3600" dirty="0" err="1" smtClean="0"/>
              <a:t>принци</a:t>
            </a:r>
            <a:r>
              <a:rPr lang="ru-RU" sz="3600" dirty="0" smtClean="0"/>
              <a:t>-</a:t>
            </a:r>
            <a:br>
              <a:rPr lang="ru-RU" sz="3600" dirty="0" smtClean="0"/>
            </a:br>
            <a:r>
              <a:rPr lang="ru-RU" sz="3600" dirty="0" err="1" smtClean="0"/>
              <a:t>пов</a:t>
            </a:r>
            <a:r>
              <a:rPr lang="ru-RU" sz="3600" dirty="0" smtClean="0"/>
              <a:t>, на основе которых реализуется поддержка детской инициативы: 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38100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- построение образовательной деятельности на основе индивидуальных особенностей каждого ребенка, при котором ребенок сам выбирает содержание своего образования </a:t>
            </a:r>
            <a:r>
              <a:rPr lang="ru-RU" i="1" dirty="0" smtClean="0"/>
              <a:t>(становится субъектом образования)</a:t>
            </a:r>
            <a:r>
              <a:rPr lang="ru-RU" dirty="0" smtClean="0"/>
              <a:t>;</a:t>
            </a:r>
          </a:p>
          <a:p>
            <a:r>
              <a:rPr lang="ru-RU" dirty="0" smtClean="0"/>
              <a:t>- содействие и сотрудничество всех участников образовательных отношений в различных видах деятельности;</a:t>
            </a:r>
          </a:p>
          <a:p>
            <a:r>
              <a:rPr lang="ru-RU" dirty="0" smtClean="0"/>
              <a:t>- создание условий для свободного выбора детьми того или иного вида </a:t>
            </a:r>
            <a:r>
              <a:rPr lang="ru-RU" u="sng" dirty="0" smtClean="0"/>
              <a:t>деятельности</a:t>
            </a:r>
            <a:r>
              <a:rPr lang="ru-RU" dirty="0" smtClean="0"/>
              <a:t>:</a:t>
            </a:r>
          </a:p>
          <a:p>
            <a:r>
              <a:rPr lang="ru-RU" dirty="0" smtClean="0"/>
              <a:t>- создание условий для принятия детьми решений, свободного выражения чувств и мыслей, недирективная помощь детям.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1066800"/>
            <a:ext cx="84582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Подавление детской инициативы приводит к тому, что у дошкольников развивается страх перед окружающим миром, неуверенность в своих силах, а иногда и лень. </a:t>
            </a:r>
            <a:endParaRPr lang="ru-RU" sz="4000" b="1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Я развиваю детскую инициативность через: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самостоятельные сюжетно-ролевые, режиссерские и театрализованные игры;</a:t>
            </a:r>
          </a:p>
          <a:p>
            <a:r>
              <a:rPr lang="ru-RU" dirty="0" smtClean="0"/>
              <a:t>развивающие и логические игры;</a:t>
            </a:r>
          </a:p>
          <a:p>
            <a:r>
              <a:rPr lang="ru-RU" dirty="0" smtClean="0"/>
              <a:t>музыкальные игры и импровизацию;</a:t>
            </a:r>
          </a:p>
          <a:p>
            <a:r>
              <a:rPr lang="ru-RU" dirty="0" smtClean="0"/>
              <a:t>речевые игры, игры с буквами, звуками и слогами;</a:t>
            </a:r>
          </a:p>
          <a:p>
            <a:r>
              <a:rPr lang="ru-RU" dirty="0" smtClean="0"/>
              <a:t>самостоятельную деятельность в книжном уголке;</a:t>
            </a:r>
          </a:p>
          <a:p>
            <a:r>
              <a:rPr lang="ru-RU" dirty="0" smtClean="0"/>
              <a:t>самостоятельную изобразительную и конструктивную деятельность по выбору детей;</a:t>
            </a:r>
          </a:p>
          <a:p>
            <a:r>
              <a:rPr lang="ru-RU" dirty="0" smtClean="0"/>
              <a:t>самостоятельные опыты и эксперименты и др.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4000" dirty="0" smtClean="0"/>
              <a:t>Условия, способствующие развитию детской инициативности: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- Педагогическое общение, основанное на принципах взаимоуважения, понимания, терпимости и упорядоченности деятельности может стать условием полноценного развития позитивной свободы и самостоятельности.</a:t>
            </a:r>
          </a:p>
          <a:p>
            <a:r>
              <a:rPr lang="ru-RU" dirty="0" smtClean="0"/>
              <a:t>- Следующим условием развития инициативности поведения ребенка является воспитание его в условиях развивающего общения и </a:t>
            </a:r>
            <a:r>
              <a:rPr lang="ru-RU" smtClean="0"/>
              <a:t>обучения.</a:t>
            </a:r>
          </a:p>
          <a:p>
            <a:r>
              <a:rPr lang="ru-RU" smtClean="0"/>
              <a:t>- Для эффективного проявления инициативы детей необходимо полноценное развитие его с позиции позитивной социализации и самостоятельности ребенка. </a:t>
            </a:r>
            <a:endParaRPr lang="ru-RU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Для детей моей группы характерно: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 smtClean="0"/>
              <a:t>- произвольность поведения;</a:t>
            </a:r>
          </a:p>
          <a:p>
            <a:r>
              <a:rPr lang="ru-RU" dirty="0" smtClean="0"/>
              <a:t>-самостоятельность;</a:t>
            </a:r>
          </a:p>
          <a:p>
            <a:r>
              <a:rPr lang="ru-RU" dirty="0" smtClean="0"/>
              <a:t>-развитая эмоционально-волевая сфера;</a:t>
            </a:r>
          </a:p>
          <a:p>
            <a:r>
              <a:rPr lang="ru-RU" dirty="0" smtClean="0"/>
              <a:t>-активность в различных видах деятельности;</a:t>
            </a:r>
          </a:p>
          <a:p>
            <a:r>
              <a:rPr lang="ru-RU" dirty="0" smtClean="0"/>
              <a:t>-стремление к самореализации;</a:t>
            </a:r>
          </a:p>
          <a:p>
            <a:r>
              <a:rPr lang="ru-RU" dirty="0" smtClean="0"/>
              <a:t>-общительность;</a:t>
            </a:r>
          </a:p>
          <a:p>
            <a:r>
              <a:rPr lang="ru-RU" dirty="0" smtClean="0"/>
              <a:t>-творческий подход к деятельности;</a:t>
            </a:r>
          </a:p>
          <a:p>
            <a:r>
              <a:rPr lang="ru-RU" dirty="0" smtClean="0"/>
              <a:t>-высокий уровень умственных способностей;</a:t>
            </a:r>
          </a:p>
          <a:p>
            <a:r>
              <a:rPr lang="ru-RU" dirty="0" smtClean="0"/>
              <a:t>-общая познавательная активность.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148</TotalTime>
  <Words>171</Words>
  <Application>Microsoft Office PowerPoint</Application>
  <PresentationFormat>Экран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Эффективные подходы  к развитию детской инициативности</vt:lpstr>
      <vt:lpstr>Что такое «инициатива»?</vt:lpstr>
      <vt:lpstr>ФГОС ДО определяет несколько принци- пов, на основе которых реализуется поддержка детской инициативы: </vt:lpstr>
      <vt:lpstr>Слайд 4</vt:lpstr>
      <vt:lpstr>Я развиваю детскую инициативность через:</vt:lpstr>
      <vt:lpstr>Условия, способствующие развитию детской инициативности:</vt:lpstr>
      <vt:lpstr>Для детей моей группы характерно: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Эффективные подходы  к развитию детской инициативности</dc:title>
  <dc:creator>admin</dc:creator>
  <cp:lastModifiedBy>samsung</cp:lastModifiedBy>
  <cp:revision>18</cp:revision>
  <dcterms:created xsi:type="dcterms:W3CDTF">2019-09-05T08:09:53Z</dcterms:created>
  <dcterms:modified xsi:type="dcterms:W3CDTF">2020-04-07T09:00:49Z</dcterms:modified>
</cp:coreProperties>
</file>