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7" r:id="rId3"/>
    <p:sldId id="258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4" y="167700"/>
            <a:ext cx="9302620" cy="64632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54458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63" y="351566"/>
            <a:ext cx="8957388" cy="6338483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2717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229" y="373224"/>
            <a:ext cx="9209313" cy="6074229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2473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72" y="371878"/>
            <a:ext cx="9395926" cy="6308839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3391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" y="78930"/>
            <a:ext cx="10170367" cy="665371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9035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10</cp:revision>
  <dcterms:created xsi:type="dcterms:W3CDTF">2019-09-30T20:32:09Z</dcterms:created>
  <dcterms:modified xsi:type="dcterms:W3CDTF">2020-04-07T09:07:25Z</dcterms:modified>
</cp:coreProperties>
</file>