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9" r:id="rId3"/>
    <p:sldId id="261" r:id="rId4"/>
    <p:sldId id="264" r:id="rId5"/>
    <p:sldId id="262" r:id="rId6"/>
    <p:sldId id="279" r:id="rId7"/>
    <p:sldId id="270" r:id="rId8"/>
    <p:sldId id="281" r:id="rId9"/>
    <p:sldId id="282" r:id="rId10"/>
    <p:sldId id="272" r:id="rId11"/>
    <p:sldId id="275" r:id="rId12"/>
    <p:sldId id="283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0099"/>
    <a:srgbClr val="990000"/>
    <a:srgbClr val="512373"/>
    <a:srgbClr val="00642D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89" autoAdjust="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lsitum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Облако 4"/>
          <p:cNvSpPr/>
          <p:nvPr/>
        </p:nvSpPr>
        <p:spPr>
          <a:xfrm>
            <a:off x="1259632" y="1572356"/>
            <a:ext cx="6896128" cy="4143404"/>
          </a:xfrm>
          <a:prstGeom prst="cloud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3" name="Рисунок 12" descr="168dd2744e5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978747" cy="2912366"/>
          </a:xfrm>
          <a:prstGeom prst="rect">
            <a:avLst/>
          </a:prstGeom>
        </p:spPr>
      </p:pic>
      <p:pic>
        <p:nvPicPr>
          <p:cNvPr id="11" name="Рисунок 10" descr="80144368_large_4663906_shablonsdomikom.gif"/>
          <p:cNvPicPr>
            <a:picLocks noChangeAspect="1"/>
          </p:cNvPicPr>
          <p:nvPr/>
        </p:nvPicPr>
        <p:blipFill>
          <a:blip r:embed="rId4"/>
          <a:srcRect l="33806" t="58584" r="5466" b="2790"/>
          <a:stretch>
            <a:fillRect/>
          </a:stretch>
        </p:blipFill>
        <p:spPr>
          <a:xfrm>
            <a:off x="7397764" y="5286388"/>
            <a:ext cx="1746236" cy="1571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071670" y="58578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МКДОУ № 15 «Берёзка»</a:t>
            </a:r>
          </a:p>
          <a:p>
            <a:pPr algn="ctr"/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Воспитатель Быкова М.А</a:t>
            </a: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35696" y="2736501"/>
            <a:ext cx="5257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Консультация для родителей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«В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игры разные играем.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Что мы в детях развиваем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?»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934" y="11663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Шнуровки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12776"/>
            <a:ext cx="7467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Завязывать и развязывать узелки-</a:t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умеем на перегонки 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516" y="2636912"/>
            <a:ext cx="2331059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4" t="4415" r="8155"/>
          <a:stretch/>
        </p:blipFill>
        <p:spPr>
          <a:xfrm>
            <a:off x="4932040" y="2613480"/>
            <a:ext cx="2340000" cy="36468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палочками и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спичками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844823"/>
            <a:ext cx="5162148" cy="43808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lsitum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0" y="1988840"/>
            <a:ext cx="9144000" cy="185896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Желаю вам успехов!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0965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7670e0942c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501008"/>
            <a:ext cx="2733598" cy="31273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7" y="505798"/>
            <a:ext cx="9144000" cy="25146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itchFamily="18" charset="0"/>
              </a:rPr>
              <a:t>«Игра – путь детей к познанию мира,</a:t>
            </a:r>
            <a:br>
              <a:rPr lang="ru-RU" sz="32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itchFamily="18" charset="0"/>
              </a:rPr>
              <a:t> в котором они живут, </a:t>
            </a:r>
            <a:r>
              <a:rPr lang="ru-RU" sz="32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itchFamily="18" charset="0"/>
              </a:rPr>
              <a:t>который призваны изменять</a:t>
            </a:r>
            <a:r>
              <a:rPr lang="ru-RU" sz="32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itchFamily="18" charset="0"/>
              </a:rPr>
              <a:t>» </a:t>
            </a:r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itchFamily="18" charset="0"/>
              </a:rPr>
              <a:t>М. А. Горький</a:t>
            </a:r>
            <a:endParaRPr lang="ru-RU" sz="24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Задумывались ли </a:t>
            </a:r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вы, почему дети любят играть?</a:t>
            </a:r>
            <a:br>
              <a:rPr lang="ru-RU" sz="24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Что даёт ребёнку игра?</a:t>
            </a:r>
            <a:endParaRPr lang="ru-RU" sz="24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844824"/>
            <a:ext cx="5004048" cy="37530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13716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одного учёного спросили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вы станете делать, если начнётся конец света?», он ответил: «Играть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" t="30086" r="1909" b="20513"/>
          <a:stretch/>
        </p:blipFill>
        <p:spPr>
          <a:xfrm>
            <a:off x="2321168" y="2204864"/>
            <a:ext cx="4724401" cy="3387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71600" y="31195"/>
            <a:ext cx="7010400" cy="1600200"/>
          </a:xfrm>
        </p:spPr>
        <p:txBody>
          <a:bodyPr>
            <a:normAutofit/>
          </a:bodyPr>
          <a:lstStyle/>
          <a:p>
            <a:pPr lvl="0" algn="ctr"/>
            <a:r>
              <a:rPr lang="ru-RU" sz="28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8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такое хорошая игрушка</a:t>
            </a:r>
            <a:r>
              <a:rPr lang="ru-RU" sz="28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4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97509"/>
            <a:ext cx="2880000" cy="3819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94" y="1700808"/>
            <a:ext cx="2993469" cy="381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63036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в дошкольном возрасте </a:t>
            </a:r>
            <a:br>
              <a:rPr lang="ru-RU" sz="28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самое пристальное внимание надо уделять развитию мелкой ручной моторики. </a:t>
            </a:r>
            <a:endParaRPr lang="ru-RU" sz="28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204864"/>
            <a:ext cx="2895786" cy="38610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с </a:t>
            </a:r>
            <a:r>
              <a:rPr lang="ru-RU" sz="3200" b="1" cap="none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пазлами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4365104"/>
            <a:ext cx="3623320" cy="15696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мазаики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Любим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играть.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игры помогают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Пальцы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развивать!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-1" r="22223" b="838"/>
          <a:stretch/>
        </p:blipFill>
        <p:spPr>
          <a:xfrm>
            <a:off x="4768507" y="1844824"/>
            <a:ext cx="2403231" cy="2400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4" t="4616" r="18590" b="2051"/>
          <a:stretch/>
        </p:blipFill>
        <p:spPr>
          <a:xfrm>
            <a:off x="1475656" y="1844824"/>
            <a:ext cx="2215938" cy="2400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9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773" y="692696"/>
            <a:ext cx="6160296" cy="80803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 с мозаикой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1363543" y="2076450"/>
            <a:ext cx="2846070" cy="2705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48"/>
          <a:stretch/>
        </p:blipFill>
        <p:spPr>
          <a:xfrm>
            <a:off x="4665784" y="2076450"/>
            <a:ext cx="2752285" cy="2705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9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97312" y="260648"/>
            <a:ext cx="7467600" cy="88423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</a:t>
            </a:r>
            <a:r>
              <a:rPr lang="ru-RU" sz="32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конструктором</a:t>
            </a:r>
            <a:endParaRPr lang="ru-RU" sz="3200" b="1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15" y="1484785"/>
            <a:ext cx="2721974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84790"/>
            <a:ext cx="3060000" cy="39920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732</TotalTime>
  <Words>88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Презентация PowerPoint</vt:lpstr>
      <vt:lpstr>«Игра – путь детей к познанию мира,  в котором они живут,  который призваны изменять»   М. А. Горький</vt:lpstr>
      <vt:lpstr>Задумывались ли вы, почему дети любят играть?  Что даёт ребёнку игра?</vt:lpstr>
      <vt:lpstr>Когда одного учёного спросили  «Что вы станете делать, если начнётся конец света?», он ответил: «Играть»</vt:lpstr>
      <vt:lpstr>Что такое хорошая игрушка? </vt:lpstr>
      <vt:lpstr>в дошкольном возрасте  самое пристальное внимание надо уделять развитию мелкой ручной моторики. </vt:lpstr>
      <vt:lpstr>Игры с пазлами</vt:lpstr>
      <vt:lpstr>Игры с мозаикой</vt:lpstr>
      <vt:lpstr>Игры с конструктором</vt:lpstr>
      <vt:lpstr>Шнуровки</vt:lpstr>
      <vt:lpstr>Игры с палочками и спичками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Иринка</dc:creator>
  <cp:lastModifiedBy>Я</cp:lastModifiedBy>
  <cp:revision>65</cp:revision>
  <dcterms:created xsi:type="dcterms:W3CDTF">2014-04-18T04:59:52Z</dcterms:created>
  <dcterms:modified xsi:type="dcterms:W3CDTF">2020-04-07T20:54:54Z</dcterms:modified>
</cp:coreProperties>
</file>