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639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72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079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1603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79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0066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240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028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90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982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586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69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72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2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3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294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8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B69FAFB-048C-4C38-9FE8-B7951B5F753B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9B003A2-A73E-4D67-980D-F8DB19E02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9232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88900" y="2967335"/>
            <a:ext cx="101092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«Приключение пчелки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Майи в стране 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мыльных пузырей»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67013" y="3467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Развитие творческих способностей детей при использовании нетрадиционных видов рисования</a:t>
            </a:r>
            <a:endParaRPr lang="ru-RU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2385" y="1277422"/>
            <a:ext cx="5218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Рисование мыльными пузырями</a:t>
            </a:r>
            <a:endParaRPr lang="ru-RU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028" name="Picture 4" descr="https://img-fotki.yandex.ru/get/6834/200418627.dd/0_14d2b4_8f3093b6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7101" y="1462088"/>
            <a:ext cx="3427412" cy="512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713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495300" y="-499715"/>
            <a:ext cx="6096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Задачи: </a:t>
            </a:r>
            <a:br>
              <a:rPr lang="ru-RU" dirty="0" smtClean="0"/>
            </a:br>
            <a:endParaRPr lang="ru-RU" sz="4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6502962" y="977900"/>
            <a:ext cx="1184966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9900" y="243751"/>
            <a:ext cx="116205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Цель:</a:t>
            </a:r>
          </a:p>
          <a:p>
            <a:pPr algn="ctr"/>
            <a:r>
              <a:rPr lang="ru-RU" sz="2000" b="1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Познакомить детей с новой техникой нетрадиционного рисования</a:t>
            </a:r>
          </a:p>
          <a:p>
            <a:pPr algn="ctr"/>
            <a:r>
              <a:rPr lang="ru-RU" sz="2000" b="1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(рисование мыльными пузырями)</a:t>
            </a:r>
            <a:endParaRPr lang="ru-RU" sz="2000" b="1" cap="none" spc="50" dirty="0" smtClean="0">
              <a:ln w="0"/>
              <a:solidFill>
                <a:schemeClr val="accent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ru-RU" sz="24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Задачи:</a:t>
            </a:r>
            <a:endParaRPr lang="ru-RU" sz="2000" b="1" cap="none" spc="50" dirty="0" smtClean="0">
              <a:ln w="0"/>
              <a:solidFill>
                <a:schemeClr val="accent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algn="ctr"/>
            <a:r>
              <a:rPr lang="ru-RU" sz="20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Продолжать формировать навыки рисования, используя нетрадиционные техники (рисование мыльными пузырями), закрепить знания детей о цветах. </a:t>
            </a:r>
            <a:br>
              <a:rPr lang="ru-RU" sz="20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</a:br>
            <a:endParaRPr lang="ru-RU" sz="2000" b="1" cap="none" spc="50" dirty="0" smtClean="0">
              <a:ln w="0"/>
              <a:solidFill>
                <a:schemeClr val="accent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r>
              <a:rPr lang="ru-RU" sz="20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Развивать эстетическое восприятие, фантазию, </a:t>
            </a:r>
          </a:p>
          <a:p>
            <a:pPr algn="ctr"/>
            <a:r>
              <a:rPr lang="ru-RU" sz="20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умение самостоятельно подбирать цвета. </a:t>
            </a:r>
            <a:br>
              <a:rPr lang="ru-RU" sz="20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</a:br>
            <a:endParaRPr lang="ru-RU" sz="2000" b="1" cap="none" spc="50" dirty="0" smtClean="0">
              <a:ln w="0"/>
              <a:solidFill>
                <a:schemeClr val="accent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r>
              <a:rPr lang="ru-RU" sz="20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Воспитывать умение работать в коллективе и рядом,</a:t>
            </a:r>
          </a:p>
          <a:p>
            <a:pPr algn="ctr"/>
            <a:r>
              <a:rPr lang="ru-RU" sz="20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чувство взаимопомощи, чувство </a:t>
            </a:r>
            <a:r>
              <a:rPr lang="ru-RU" sz="2000" b="1" cap="none" spc="50" dirty="0" err="1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эмпатии</a:t>
            </a:r>
            <a:r>
              <a:rPr lang="ru-RU" sz="2000" b="1" cap="none" spc="50" dirty="0" smtClean="0">
                <a:ln w="0"/>
                <a:solidFill>
                  <a:schemeClr val="accent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. </a:t>
            </a:r>
            <a:endParaRPr lang="ru-RU" sz="2000" b="1" cap="none" spc="50" dirty="0">
              <a:ln w="0"/>
              <a:solidFill>
                <a:schemeClr val="accent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2" name="Picture 4" descr="https://img-fotki.yandex.ru/get/6834/200418627.dd/0_14d2b4_8f3093b6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588" y="1729998"/>
            <a:ext cx="3427412" cy="512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-609600" y="435643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79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dirty="0" smtClean="0">
                <a:solidFill>
                  <a:srgbClr val="79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9100" y="4774337"/>
            <a:ext cx="99441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400" b="1" dirty="0" smtClean="0">
                <a:solidFill>
                  <a:schemeClr val="accent2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Материалы и оборудование: </a:t>
            </a:r>
            <a:r>
              <a:rPr lang="ru-RU" b="1" dirty="0" smtClean="0">
                <a:solidFill>
                  <a:schemeClr val="accent2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Игрушка пчелка, краски, пластиковые стаканчики, жидкое средство для мытья посуды, соломинки, панно, картинки с изображением цветов, салфетки, листы (А4).</a:t>
            </a:r>
            <a:endParaRPr lang="ru-RU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654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4256" y="211162"/>
            <a:ext cx="1118006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занятия.</a:t>
            </a:r>
            <a:endParaRPr lang="ru-RU" sz="2000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tabLst>
                <a:tab pos="457200" algn="l"/>
              </a:tabLst>
            </a:pPr>
            <a:r>
              <a:rPr lang="ru-RU" sz="2000" b="1" u="sng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Игровая мотивация </a:t>
            </a:r>
          </a:p>
          <a:p>
            <a:pPr marL="342900" lvl="0" indent="-342900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solidFill>
                  <a:schemeClr val="accent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с героем (пчелка Майя)</a:t>
            </a:r>
          </a:p>
          <a:p>
            <a:pPr marL="342900" lvl="0" indent="-342900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Игровой момент («Мячик лови и цвет назови», «Достань что-то круглое»)             </a:t>
            </a:r>
            <a:endParaRPr lang="ru-RU" sz="2000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2"/>
              <a:tabLst>
                <a:tab pos="457200" algn="l"/>
              </a:tabLst>
            </a:pPr>
            <a:r>
              <a:rPr lang="ru-RU" sz="2000" b="1" u="sng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Постановка игровой и учебной задач</a:t>
            </a:r>
            <a:endParaRPr lang="ru-RU" sz="2000" b="1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В: -Можно поймать мыльные пузыри как мяч? Почему?</a:t>
            </a:r>
            <a:endParaRPr lang="ru-RU" sz="2000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- Что можно сделать, чтобы пузыри не лопались?</a:t>
            </a:r>
            <a:endParaRPr lang="ru-RU" sz="2000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Д: - Нарисовать их.</a:t>
            </a:r>
            <a:endParaRPr lang="ru-RU" sz="2000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3"/>
              <a:tabLst>
                <a:tab pos="457200" algn="l"/>
              </a:tabLst>
            </a:pPr>
            <a:r>
              <a:rPr lang="ru-RU" sz="2000" b="1" u="sng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Пальчиковая гимнастика «Наши ручки как цветочки»</a:t>
            </a:r>
            <a:endParaRPr lang="ru-RU" sz="2000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4"/>
              <a:tabLst>
                <a:tab pos="457200" algn="l"/>
              </a:tabLst>
            </a:pPr>
            <a:r>
              <a:rPr lang="ru-RU" sz="2000" b="1" u="sng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Руководство выполнением задания</a:t>
            </a:r>
          </a:p>
          <a:p>
            <a:pPr lvl="0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solidFill>
                  <a:schemeClr val="accent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Объяснение техники рисования</a:t>
            </a:r>
            <a:endParaRPr lang="ru-RU" sz="2000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 startAt="5"/>
              <a:tabLst>
                <a:tab pos="457200" algn="l"/>
              </a:tabLst>
            </a:pPr>
            <a:r>
              <a:rPr lang="ru-RU" sz="2000" b="1" u="sng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детей</a:t>
            </a:r>
            <a:endParaRPr lang="ru-RU" sz="2000" b="1" dirty="0" smtClean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дорисовывают лепестки и стебель цветочку самостоятельно выбирая цвета.</a:t>
            </a:r>
            <a:endParaRPr lang="ru-RU" sz="2000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650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riz-plus.ru/wp-content/uploads/2014/05/%D0%9C%D1%8B%D0%BB%D1%8C%D0%BD%D0%B0%D1%8F-%D0%BF%D0%B5%D0%BD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27" y="402336"/>
            <a:ext cx="11791950" cy="60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990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g-fotki.yandex.ru/get/6834/200418627.dd/0_14d2b4_8f3093b6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0" y="1305660"/>
            <a:ext cx="5854700" cy="512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0500" y="289997"/>
            <a:ext cx="11861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 !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206270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108</TotalTime>
  <Words>97</Words>
  <Application>Microsoft Office PowerPoint</Application>
  <PresentationFormat>Широкоэкранный</PresentationFormat>
  <Paragraphs>32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Verdana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GARIK</dc:creator>
  <cp:lastModifiedBy>GARIK</cp:lastModifiedBy>
  <cp:revision>7</cp:revision>
  <dcterms:created xsi:type="dcterms:W3CDTF">2016-03-10T15:23:10Z</dcterms:created>
  <dcterms:modified xsi:type="dcterms:W3CDTF">2016-03-10T17:11:33Z</dcterms:modified>
</cp:coreProperties>
</file>