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82CA1-B6EB-4FE2-994B-1509A43612C0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1BDC0-01A0-4F87-9813-79D14F794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1BDC0-01A0-4F87-9813-79D14F7940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DC366F-264E-4DF9-A77F-4FC780F15199}" type="datetimeFigureOut">
              <a:rPr lang="en-US" smtClean="0"/>
              <a:pPr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0E2363-ACEC-4832-8D96-6BED6592F3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МОИ ДОМАШНИЕ ПИТОМЦЫ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Проект Алексея Максимова</a:t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1Б класс 346 школа</a:t>
            </a:r>
            <a:endParaRPr lang="en-US" b="1" dirty="0">
              <a:solidFill>
                <a:srgbClr val="92D050"/>
              </a:solidFill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Красноухие черепахи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Нюха и Шустрик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Когда мои черепахи у нас появились, они были размером с пяти рублевую монету, а сейчас они вот такие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20160407_15012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  <p:sp>
        <p:nvSpPr>
          <p:cNvPr id="4" name="Down Arrow 3"/>
          <p:cNvSpPr/>
          <p:nvPr/>
        </p:nvSpPr>
        <p:spPr>
          <a:xfrm>
            <a:off x="6572264" y="10001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33CCFF"/>
                </a:solidFill>
              </a:rPr>
              <a:t>Моих черепах зовут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Нюха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33CCFF"/>
                </a:solidFill>
              </a:rPr>
              <a:t>и</a:t>
            </a:r>
            <a:r>
              <a:rPr lang="ru-RU" dirty="0" smtClean="0"/>
              <a:t>           </a:t>
            </a:r>
            <a:r>
              <a:rPr lang="ru-RU" dirty="0" smtClean="0">
                <a:solidFill>
                  <a:srgbClr val="7030A0"/>
                </a:solidFill>
              </a:rPr>
              <a:t>Шустрик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6" name="Content Placeholder 5" descr="20160407_14594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28868"/>
            <a:ext cx="3657600" cy="2486032"/>
          </a:xfrm>
        </p:spPr>
      </p:pic>
      <p:pic>
        <p:nvPicPr>
          <p:cNvPr id="7" name="Content Placeholder 6" descr="20160407_14592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857500"/>
            <a:ext cx="3657600" cy="20574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467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4"/>
                </a:solidFill>
                <a:latin typeface="Calibri Light" pitchFamily="34" charset="0"/>
              </a:rPr>
              <a:t>Красноухие черепахи всегда прячутся в панцирь, почувствовав опасность. Поэтому когда мы достаем их из аквариума или берем в руки, то они всегда прячут голову и лапы в панцирь.</a:t>
            </a:r>
            <a:endParaRPr lang="en-US" sz="2400" dirty="0">
              <a:solidFill>
                <a:schemeClr val="accent4"/>
              </a:solidFill>
              <a:latin typeface="Calibri Light" pitchFamily="34" charset="0"/>
            </a:endParaRPr>
          </a:p>
        </p:txBody>
      </p:sp>
      <p:pic>
        <p:nvPicPr>
          <p:cNvPr id="6" name="Content Placeholder 5" descr="20160407_15001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467600" cy="11430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Когда черепахи понимают, что им ничего не угрожает, они начинают понемногу вылезать из панциря и исследовать пространство вокруг себя. Шустрик всегда более смелый и быстрый, поэтому мы его и назвали Шустриком. Нюха более осторожная и не так активно показывает себя.</a:t>
            </a:r>
            <a:endParaRPr lang="en-US" sz="1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Content Placeholder 5" descr="20160407_15020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У самок красноухих черепах когти короткие и почти незаметные. А у самцов очень длинные и острые.</a:t>
            </a: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6" name="Content Placeholder 5" descr="20160407_14593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6750"/>
            <a:ext cx="7467600" cy="4200525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714356"/>
            <a:ext cx="6172200" cy="50185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Но такая осторожность не мешает Нюхе хозяйничать в моей комнате. Она с удовольствием пытается выбраться на балкон, но ей мешает занавеска. Поэтому она пытается отодвинуть занавеску. Со стороны кажется, что она пытается поправить занавеску, что выглядит очень смешно и забавно!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5857892"/>
            <a:ext cx="6172200" cy="51702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КОНЕЦ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176</Words>
  <Application>Microsoft Office PowerPoint</Application>
  <PresentationFormat>On-screen Show (4:3)</PresentationFormat>
  <Paragraphs>30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МОИ ДОМАШНИЕ ПИТОМЦЫ   Проект Алексея Максимова 1Б класс 346 школа</vt:lpstr>
      <vt:lpstr>Когда мои черепахи у нас появились, они были размером с пяти рублевую монету, а сейчас они вот такие</vt:lpstr>
      <vt:lpstr>Моих черепах зовут  Нюха                 и           Шустрик</vt:lpstr>
      <vt:lpstr>Красноухие черепахи всегда прячутся в панцирь, почувствовав опасность. Поэтому когда мы достаем их из аквариума или берем в руки, то они всегда прячут голову и лапы в панцирь.</vt:lpstr>
      <vt:lpstr>Когда черепахи понимают, что им ничего не угрожает, они начинают понемногу вылезать из панциря и исследовать пространство вокруг себя. Шустрик всегда более смелый и быстрый, поэтому мы его и назвали Шустриком. Нюха более осторожная и не так активно показывает себя.</vt:lpstr>
      <vt:lpstr>У самок красноухих черепах когти короткие и почти незаметные. А у самцов очень длинные и острые.</vt:lpstr>
      <vt:lpstr>Но такая осторожность не мешает Нюхе хозяйничать в моей комнате. Она с удовольствием пытается выбраться на балкон, но ей мешает занавеска. Поэтому она пытается отодвинуть занавеску. Со стороны кажется, что она пытается поправить занавеску, что выглядит очень смешно и забавно!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ДОМАШНИЕ ПИТОМЦЫ</dc:title>
  <dc:creator>Samsung</dc:creator>
  <cp:lastModifiedBy>Samsung</cp:lastModifiedBy>
  <cp:revision>7</cp:revision>
  <dcterms:created xsi:type="dcterms:W3CDTF">2016-04-07T11:45:43Z</dcterms:created>
  <dcterms:modified xsi:type="dcterms:W3CDTF">2016-04-07T17:41:11Z</dcterms:modified>
</cp:coreProperties>
</file>