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1" r:id="rId3"/>
    <p:sldId id="295" r:id="rId4"/>
    <p:sldId id="270" r:id="rId5"/>
    <p:sldId id="260" r:id="rId6"/>
    <p:sldId id="261" r:id="rId7"/>
    <p:sldId id="293" r:id="rId8"/>
    <p:sldId id="294" r:id="rId9"/>
    <p:sldId id="292" r:id="rId10"/>
    <p:sldId id="264" r:id="rId11"/>
    <p:sldId id="267" r:id="rId12"/>
    <p:sldId id="269" r:id="rId13"/>
    <p:sldId id="284" r:id="rId14"/>
    <p:sldId id="280" r:id="rId15"/>
    <p:sldId id="28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FA9B45-2879-45D6-AF9E-5E59E22CEA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17C54803-C308-4C8E-92BA-DACF4682AB02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D2E51213-BEAF-48F4-AE91-3FF9CD406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17825-A01F-4208-825C-BC19D24F31DB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FCB5A-8A6C-4751-8D1F-2373F43EB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EAA2EA-8650-4A8E-94CB-D7C9715577FB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23813-65D5-4FB7-AE37-FB948D46F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FF5AF-FF82-4EC8-8CF2-3461B0846268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4156-9E75-4B1E-8B81-D04F6DBF2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2A30F6-E4C5-406B-8219-1CE9DCFE487D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06B1-7CD7-4BBF-9954-7C5EBEC2D1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8E8A3C-A562-493A-9A2C-D5A20B612074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A5A25-4A46-460C-905C-3B09D46345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DFCDC-835E-413C-BCF7-FF226E983467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8ECAA-5B28-44FB-8EDA-EE60D4C49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AF2860-278C-45E1-BD27-EF68A8D6AAE3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A6CCF-E039-4E89-85E7-B36A6D0E2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B6084-930E-4CB6-B36D-3AAE91C2E6E5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1778F-78BC-4477-8E54-AA61A965A3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D339E7-E109-4D86-8647-A1EB690C0DBA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52C7-07FD-4776-A9C5-7AFF94260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AA18A5-6A76-4E5F-B5A6-6539FDE9372B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29F41F-946B-412A-AEB4-CEB1A9C049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B8D45A17-FFE5-47ED-80D2-648C5A98B197}" type="datetime1">
              <a:rPr lang="en-US"/>
              <a:pPr/>
              <a:t>4/7/2020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62200" y="6613525"/>
            <a:ext cx="495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/>
              <a:t>copyright 2006 www.brainybetty.com;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10C51B27-D131-4A49-AEAF-6CF97725D1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692696"/>
            <a:ext cx="7772400" cy="1296144"/>
          </a:xfrm>
        </p:spPr>
        <p:txBody>
          <a:bodyPr/>
          <a:lstStyle/>
          <a:p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Муниципальное автономное дошкольное образовательное учреждение «Ягодка» </a:t>
            </a:r>
            <a:br>
              <a:rPr lang="ru-RU" sz="3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000" dirty="0" smtClean="0">
                <a:latin typeface="Monotype Corsiva" pitchFamily="66" charset="0"/>
                <a:cs typeface="Times New Roman" pitchFamily="18" charset="0"/>
              </a:rPr>
              <a:t>города </a:t>
            </a:r>
            <a:r>
              <a:rPr lang="ru-RU" sz="3000" dirty="0" err="1" smtClean="0">
                <a:latin typeface="Monotype Corsiva" pitchFamily="66" charset="0"/>
                <a:cs typeface="Times New Roman" pitchFamily="18" charset="0"/>
              </a:rPr>
              <a:t>Черногорска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71612"/>
            <a:ext cx="8858280" cy="3857652"/>
          </a:xfrm>
        </p:spPr>
        <p:txBody>
          <a:bodyPr/>
          <a:lstStyle/>
          <a:p>
            <a:r>
              <a:rPr lang="ru-RU" sz="5400" b="1" dirty="0" smtClean="0">
                <a:latin typeface="Monotype Corsiva" pitchFamily="66" charset="0"/>
              </a:rPr>
              <a:t>Проект </a:t>
            </a:r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«О войне – доступными словами»</a:t>
            </a:r>
          </a:p>
          <a:p>
            <a:r>
              <a:rPr lang="ru-RU" sz="3000" b="1" dirty="0" smtClean="0">
                <a:latin typeface="Monotype Corsiva" pitchFamily="66" charset="0"/>
              </a:rPr>
              <a:t>Музыкальный руководитель</a:t>
            </a:r>
          </a:p>
          <a:p>
            <a:r>
              <a:rPr lang="ru-RU" sz="3000" b="1" dirty="0" smtClean="0">
                <a:latin typeface="Monotype Corsiva" pitchFamily="66" charset="0"/>
              </a:rPr>
              <a:t>Сергуткина С.В.</a:t>
            </a:r>
            <a:endParaRPr lang="en-US" sz="3000" b="1" dirty="0">
              <a:latin typeface="Monotype Corsiva" pitchFamily="66" charset="0"/>
            </a:endParaRPr>
          </a:p>
        </p:txBody>
      </p:sp>
      <p:pic>
        <p:nvPicPr>
          <p:cNvPr id="8" name="Рисунок 7" descr="http://www.vniijg.ru/files/415/0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0166" y="5357826"/>
            <a:ext cx="607223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Праздник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Помним, любим, гордимся…»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Содержимое 7" descr="D:\Мамина папка\фото утренников\9.05.16\IMG_896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785926"/>
            <a:ext cx="750099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3554" name="Picture 2" descr="D:\Мамина папка\фото утренников\9 мая -2014\IMG_1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642918"/>
            <a:ext cx="8224868" cy="5483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«Песни, с которыми мы победили!»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285860"/>
            <a:ext cx="3869814" cy="278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2000240"/>
            <a:ext cx="4180317" cy="299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17882" y="3571876"/>
            <a:ext cx="4326118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www.picshare.ru/uploads/150219/o8cpj179pP.png"/>
          <p:cNvPicPr/>
          <p:nvPr/>
        </p:nvPicPr>
        <p:blipFill>
          <a:blip r:embed="rId5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643338" cy="2428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123" name="Picture 3" descr="D:\Мамина папка\проект\к проекту 9 мая\Новая папка\IMG_04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496"/>
            <a:ext cx="5324484" cy="3549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effects1.ru/png/kartinka/prazdnik/lenta/1/lenta_1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99992" y="5286388"/>
            <a:ext cx="4544008" cy="121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D:\Мамина папка\фото утренников\9.05.16\IMG_89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81444" y="428604"/>
            <a:ext cx="471490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146" name="Picture 2" descr="D:\Мамина папка\фото утренников\9 мая -2014\IMG_17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642918"/>
            <a:ext cx="8465404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500198"/>
          </a:xfrm>
        </p:spPr>
        <p:txBody>
          <a:bodyPr/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8" name="Содержимое 17" descr="http://www.vniijg.ru/files/415/0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8"/>
            <a:ext cx="7572428" cy="214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Способствовать усвоению и пониманию слов вызывающих трудности.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Познакомить с музыкальными произведениями военных и послевоенных лет.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Создавать условия для формирования первичных представлений о событиях Великой Отечественной войны.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Расширить знания  о защитниках  Отечества, родах войск, боевой техники.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8572561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«Странички –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объясняшки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34156-9E75-4B1E-8B81-D04F6DBF240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 descr="D:\Мамина папка\проект\к проекту 9 мая\Новая папка\IMG_0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9865" y="1428736"/>
            <a:ext cx="7907487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7410" name="Picture 2" descr="D:\Мамина папка\проект\к проекту 9 мая\Новая папка\IMG_04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26" y="285728"/>
            <a:ext cx="492922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13608" y="2897980"/>
            <a:ext cx="4654182" cy="3102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effects1.ru/png/kartinka/prazdnik/lenta/1/lenta_1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357826"/>
            <a:ext cx="85725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«Мы – маленькие патриоты»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8434" name="Picture 2" descr="D:\Мамина папка\проект\к проекту 9 мая\Новая папка\IMG_0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71612"/>
            <a:ext cx="5072098" cy="338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40054" y="3500438"/>
            <a:ext cx="452773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Акция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«Ни кто не забыт, ни что не забыто» 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8ECAA-5B28-44FB-8EDA-EE60D4C4943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Содержимое 9" descr="C:\Users\AleX\AppData\Local\Microsoft\Windows\Temporary Internet Files\Content.Word\IMG_0499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85860"/>
            <a:ext cx="2428892" cy="4665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Содержимое 10" descr="C:\Users\AleX\AppData\Local\Microsoft\Windows\Temporary Internet Files\Content.Word\IMG_0501.jpg"/>
          <p:cNvPicPr>
            <a:picLocks noGrp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2000240"/>
            <a:ext cx="2500330" cy="4308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C:\Users\AleX\AppData\Local\Microsoft\Windows\Temporary Internet Files\Content.Word\IMG_050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428868"/>
            <a:ext cx="2357454" cy="4203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Акция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«Ни кто не забыт, ни что не забыто» </a:t>
            </a:r>
            <a:endParaRPr lang="ru-RU" sz="4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Содержимое 7" descr="C:\Users\AleX\AppData\Local\Microsoft\Windows\Temporary Internet Files\Content.Word\IMG_0502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742620">
            <a:off x="1237009" y="1858202"/>
            <a:ext cx="2310542" cy="4524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Содержимое 8" descr="C:\Users\AleX\AppData\Local\Microsoft\Windows\Temporary Internet Files\Content.Word\IMG_0503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732260">
            <a:off x="5452485" y="1915125"/>
            <a:ext cx="2382434" cy="4529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Международная акция 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«Читаем детям о войне»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5A25-4A46-460C-905C-3B09D463455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Содержимое 7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507209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9" name="Содержимое 8" descr="C:\Users\AleX\AppData\Local\Microsoft\Windows\Temporary Internet Files\Content.Word\IMG_0492.jpg"/>
          <p:cNvPicPr>
            <a:picLocks noGrp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030835" y="2684413"/>
            <a:ext cx="4321910" cy="2953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ежевая штукатур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бежевая штукатурка</Template>
  <TotalTime>467</TotalTime>
  <Words>97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бежевая штукатурка</vt:lpstr>
      <vt:lpstr>Муниципальное автономное дошкольное образовательное учреждение «Ягодка»  города Черногорска  </vt:lpstr>
      <vt:lpstr>Слайд 2</vt:lpstr>
      <vt:lpstr>Слайд 3</vt:lpstr>
      <vt:lpstr>«Странички – объясняшки»</vt:lpstr>
      <vt:lpstr>Слайд 5</vt:lpstr>
      <vt:lpstr>Квест  «Мы – маленькие патриоты»</vt:lpstr>
      <vt:lpstr>Акция  «Ни кто не забыт, ни что не забыто» </vt:lpstr>
      <vt:lpstr>Акция  «Ни кто не забыт, ни что не забыто» </vt:lpstr>
      <vt:lpstr>Международная акция   «Читаем детям о войне» </vt:lpstr>
      <vt:lpstr>Праздник  «Помним, любим, гордимся…»</vt:lpstr>
      <vt:lpstr>Слайд 11</vt:lpstr>
      <vt:lpstr>«Песни, с которыми мы победили!»</vt:lpstr>
      <vt:lpstr>Слайд 13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FALL 2006 Abstracts</dc:title>
  <dc:creator>AleX</dc:creator>
  <cp:lastModifiedBy>HOME</cp:lastModifiedBy>
  <cp:revision>66</cp:revision>
  <dcterms:created xsi:type="dcterms:W3CDTF">2017-03-15T17:44:27Z</dcterms:created>
  <dcterms:modified xsi:type="dcterms:W3CDTF">2020-04-07T04:03:58Z</dcterms:modified>
</cp:coreProperties>
</file>