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9" r:id="rId9"/>
    <p:sldId id="270" r:id="rId10"/>
    <p:sldId id="274" r:id="rId11"/>
    <p:sldId id="275" r:id="rId12"/>
    <p:sldId id="276" r:id="rId13"/>
    <p:sldId id="277" r:id="rId14"/>
    <p:sldId id="28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31" autoAdjust="0"/>
  </p:normalViewPr>
  <p:slideViewPr>
    <p:cSldViewPr>
      <p:cViewPr>
        <p:scale>
          <a:sx n="76" d="100"/>
          <a:sy n="76" d="100"/>
        </p:scale>
        <p:origin x="-330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3789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89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89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8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89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98F04A35-10B9-4B4E-9F8A-F8658D9DEAE8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3790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5B51BBB-F5BB-4859-9022-D62589776F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560551-93D8-4721-8981-C942CD5574F3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C4F97-61E2-464B-91C3-6132C02619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89B83-46B5-4257-8020-B8BA60722C07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D4791-724B-4799-BF36-7034CA225F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5E5CF1-D79F-401C-9779-453D375172A1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56733-A85B-402C-B633-5C6169AC5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23247-38EC-4FFF-9063-C22D992F5A05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A2C89-D330-4C5D-9B2A-30AF79A468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D7848F-6B93-4A41-8CAA-F6BE10C1A403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E7028-6009-45D7-8865-9937FD00AE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B5C3D0-798A-43E1-A5E1-4A59A45CD7B9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0A42B-57FD-4D03-9F60-4EBB838CDA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93810-5F13-4B6C-9287-CD62F186152A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56221-032D-4EFB-9C83-9B6A34AD4C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88BD58-6BBE-4510-BBA8-045704865600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0548C-5DF1-46A9-97CB-2CC129C8E9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E32538-F759-44CC-8FEE-BEA26EDE558C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8A9B9-299C-4370-8440-F09C2DE73B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0F3763-044B-4689-95D7-90777F7B8550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28DA5-5322-48BC-83C5-6E8EB4C808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49C01F6-F437-4E16-97E2-9F3D2B6FF645}" type="datetimeFigureOut">
              <a:rPr lang="ru-RU"/>
              <a:pPr/>
              <a:t>13.11.2019</a:t>
            </a:fld>
            <a:endParaRPr lang="ru-RU"/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0F6E4D5-7082-4715-A966-16E7863A10B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687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7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835150" y="2130425"/>
            <a:ext cx="6840538" cy="2090738"/>
          </a:xfrm>
        </p:spPr>
        <p:txBody>
          <a:bodyPr/>
          <a:lstStyle/>
          <a:p>
            <a:pPr algn="ctr"/>
            <a:r>
              <a:rPr lang="ru-RU" sz="4800" i="1"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4800" i="1">
                <a:latin typeface="Times New Roman" pitchFamily="18" charset="0"/>
                <a:cs typeface="Times New Roman" pitchFamily="18" charset="0"/>
              </a:rPr>
            </a:br>
            <a:r>
              <a:rPr lang="ru-RU" sz="4800" i="1">
                <a:latin typeface="Times New Roman" pitchFamily="18" charset="0"/>
                <a:cs typeface="Times New Roman" pitchFamily="18" charset="0"/>
              </a:rPr>
              <a:t>«Вредные и полезные микробы»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pPr marL="0" indent="0" algn="r">
              <a:buFont typeface="Wingdings" pitchFamily="2" charset="2"/>
              <a:buNone/>
            </a:pPr>
            <a:r>
              <a:rPr lang="ru-RU" sz="1800" dirty="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  <a:endParaRPr lang="ru-RU" sz="1800" dirty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Font typeface="Wingdings" pitchFamily="2" charset="2"/>
              <a:buNone/>
            </a:pPr>
            <a:r>
              <a:rPr lang="ru-RU" sz="1800" dirty="0" err="1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t>Крутяева</a:t>
            </a:r>
            <a:r>
              <a:rPr lang="ru-RU" sz="1800" dirty="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t> Е.О.</a:t>
            </a:r>
          </a:p>
          <a:p>
            <a:pPr marL="0" indent="0" algn="r">
              <a:buFont typeface="Wingdings" pitchFamily="2" charset="2"/>
              <a:buNone/>
            </a:pPr>
            <a:r>
              <a:rPr lang="ru-RU" sz="1800" dirty="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t>Иваницкая Е.А.</a:t>
            </a:r>
          </a:p>
          <a:p>
            <a:pPr marL="0" indent="0" algn="r">
              <a:buFont typeface="Wingdings" pitchFamily="2" charset="2"/>
              <a:buNone/>
            </a:pPr>
            <a:r>
              <a:rPr lang="ru-RU" sz="1800" dirty="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t>Учитель-логопед: </a:t>
            </a:r>
            <a:r>
              <a:rPr lang="ru-RU" sz="1800" dirty="0" err="1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t>Подлипенская</a:t>
            </a:r>
            <a:r>
              <a:rPr lang="ru-RU" sz="1800" dirty="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t> О.Н.</a:t>
            </a:r>
            <a:endParaRPr lang="ru-RU" sz="1800" dirty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900113" y="333375"/>
            <a:ext cx="76327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i="1" dirty="0"/>
              <a:t>Муниципальное </a:t>
            </a:r>
            <a:r>
              <a:rPr lang="ru-RU" i="1" dirty="0" smtClean="0"/>
              <a:t>бюджетное дошкольное </a:t>
            </a:r>
            <a:r>
              <a:rPr lang="ru-RU" i="1" dirty="0"/>
              <a:t>образовательное учреждение </a:t>
            </a:r>
          </a:p>
          <a:p>
            <a:pPr algn="ctr"/>
            <a:r>
              <a:rPr lang="ru-RU" i="1" dirty="0"/>
              <a:t> </a:t>
            </a:r>
            <a:r>
              <a:rPr lang="ru-RU" i="1" dirty="0" smtClean="0"/>
              <a:t>«Детски сад №223» гр. «Теремок»</a:t>
            </a:r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№2</a:t>
            </a:r>
            <a:b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«Плесень»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Мультимедиа\Desktop\Фото\20190830_1732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776006"/>
            <a:ext cx="338437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«Чистые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ручки»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Мультимедиа\Desktop\Фото\20191113_1652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340768"/>
            <a:ext cx="5229317" cy="254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ультимедиа\Desktop\Фото\20191113_1652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51" y="3882797"/>
            <a:ext cx="4167219" cy="223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№4</a:t>
            </a:r>
            <a:b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«Опыт с зеркалом»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Мультимедиа\Desktop\Фото\20191113_1642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28800"/>
            <a:ext cx="5184577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ультимедиа\Desktop\Фото\20191113_1643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4464496" cy="217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№4</a:t>
            </a:r>
            <a:b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«Чих»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Рисунок 10" descr="hello_html_m617d95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9" y="4221088"/>
            <a:ext cx="188595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5" name="Picture 7" descr="C:\Users\Мультимедиа\Desktop\Фото\20191113_1702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40768"/>
            <a:ext cx="622149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468313" y="260350"/>
            <a:ext cx="8135937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Здоровье – самое главное богатство человека. И беречь его надо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уже с детских лет.  Основное направление нашей деятельности –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Сохранение и укрепление здоровья детей.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Участвуя в этом проекте дети обрели не только новые знания, но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И получили массу удовольствия и радости. С большим интересом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включались во все виды деятельности. Особую радость дети и родители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ощутили от совместной деятельности.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3429000"/>
            <a:ext cx="5958408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Список литературы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А. М. Щетинина «Учим дошкольников думать» (игры, занятия).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Л. Д. Морозова «Педагогическое проектирование в ДОУ: от теории к практике».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Н. В.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Микляева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Ю. Н. Родионова «Развиваем способности дошкольников».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И.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Урмина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Т. Данилина «Инновационная деятельность в ДОУ».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755650" y="836613"/>
            <a:ext cx="7404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Цель: формирование у детей ценностного отношения к здоровью.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395288" y="1628775"/>
            <a:ext cx="83566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Задачи: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Дать представления о микроорганизмах (растут, размножаются, питаются, </a:t>
            </a:r>
          </a:p>
          <a:p>
            <a:pPr>
              <a:lnSpc>
                <a:spcPct val="15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	дышат), их пользе, вреде;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Познакомить с простыми способами борьбы с болезнетворными бактериями;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Воспитывать потребность вести здоровый образ жизни (анализировать,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Применять информацию для решения поставленных задач);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Развивать умения сотрудничать с другими детьми.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187450" y="4941888"/>
            <a:ext cx="4292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Участники:  дети, воспитатели, родители.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Сроки реализации: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месяца.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332656"/>
            <a:ext cx="8136904" cy="1224136"/>
          </a:xfrm>
        </p:spPr>
        <p:txBody>
          <a:bodyPr/>
          <a:lstStyle/>
          <a:p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– выбор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темы: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заинтересовал вопрос: «Почему нужно мыть руки с мылом после улицы, обязательно помыть фрукты и овощи перед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едой. Почему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они могут заболеть? Что это за микробы?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же есть эти микробы, если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их совсем не видим».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377" name="Group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477179"/>
              </p:ext>
            </p:extLst>
          </p:nvPr>
        </p:nvGraphicFramePr>
        <p:xfrm>
          <a:off x="971599" y="2009932"/>
          <a:ext cx="7488189" cy="4514694"/>
        </p:xfrm>
        <a:graphic>
          <a:graphicData uri="http://schemas.openxmlformats.org/drawingml/2006/table">
            <a:tbl>
              <a:tblPr/>
              <a:tblGrid>
                <a:gridCol w="2496063"/>
                <a:gridCol w="2496063"/>
                <a:gridCol w="2496063"/>
              </a:tblGrid>
              <a:tr h="589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Что мы знаем?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Что хотим узнать?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Где взять информацию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74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Что микробы плохие.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Из-за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них мы болеем.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Они вредные.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Из-за них портится кровь.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Если мыться, микробов не будет.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Какие бывают микробы?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Что такое микробы?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Где живут микробы?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Как избавиться от микробов?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Откуда взялись микробы?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Как выглядят микробы?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Есть ли какая-нибудь польза от микробов?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 книгах.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Интернет.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Телевизор.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 микроскопе.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Узнать у ученых.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Спросить у врача.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Спросить у родителей.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042988" y="692150"/>
            <a:ext cx="430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сбор информации:</a:t>
            </a: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116013" y="1268413"/>
            <a:ext cx="529734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Беседа с родителями;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Беседы с детьми;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Чтение литературы;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Исследовательская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деятельность;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Сюжетно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ролевые игры.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2"/>
          <p:cNvSpPr txBox="1">
            <a:spLocks noChangeArrowheads="1"/>
          </p:cNvSpPr>
          <p:nvPr/>
        </p:nvSpPr>
        <p:spPr bwMode="auto">
          <a:xfrm>
            <a:off x="1979613" y="404813"/>
            <a:ext cx="41925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– схема планирования:</a:t>
            </a:r>
          </a:p>
        </p:txBody>
      </p:sp>
      <p:sp>
        <p:nvSpPr>
          <p:cNvPr id="4" name="Овал 3"/>
          <p:cNvSpPr/>
          <p:nvPr/>
        </p:nvSpPr>
        <p:spPr>
          <a:xfrm>
            <a:off x="3276600" y="2708275"/>
            <a:ext cx="2087563" cy="1152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Микробы</a:t>
            </a:r>
          </a:p>
        </p:txBody>
      </p:sp>
      <p:sp>
        <p:nvSpPr>
          <p:cNvPr id="5" name="Овал 4"/>
          <p:cNvSpPr/>
          <p:nvPr/>
        </p:nvSpPr>
        <p:spPr>
          <a:xfrm>
            <a:off x="3203575" y="981075"/>
            <a:ext cx="2160588" cy="1152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Играем</a:t>
            </a:r>
          </a:p>
        </p:txBody>
      </p:sp>
      <p:sp>
        <p:nvSpPr>
          <p:cNvPr id="7" name="Овал 6"/>
          <p:cNvSpPr/>
          <p:nvPr/>
        </p:nvSpPr>
        <p:spPr>
          <a:xfrm>
            <a:off x="6443663" y="2852738"/>
            <a:ext cx="2160587" cy="1152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Исследуем</a:t>
            </a:r>
          </a:p>
        </p:txBody>
      </p:sp>
      <p:sp>
        <p:nvSpPr>
          <p:cNvPr id="8" name="Овал 7"/>
          <p:cNvSpPr/>
          <p:nvPr/>
        </p:nvSpPr>
        <p:spPr>
          <a:xfrm>
            <a:off x="6227763" y="4652963"/>
            <a:ext cx="2376487" cy="1439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03575" y="5157788"/>
            <a:ext cx="2160588" cy="1223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Эксперементируем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0825" y="2852738"/>
            <a:ext cx="2089150" cy="1152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Рисуем бактерии</a:t>
            </a:r>
          </a:p>
        </p:txBody>
      </p:sp>
      <p:sp>
        <p:nvSpPr>
          <p:cNvPr id="12" name="Овал 11"/>
          <p:cNvSpPr/>
          <p:nvPr/>
        </p:nvSpPr>
        <p:spPr>
          <a:xfrm>
            <a:off x="468313" y="4724400"/>
            <a:ext cx="2303462" cy="1225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Изучаем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книги</a:t>
            </a:r>
          </a:p>
        </p:txBody>
      </p:sp>
      <p:cxnSp>
        <p:nvCxnSpPr>
          <p:cNvPr id="20" name="Прямая со стрелкой 19"/>
          <p:cNvCxnSpPr>
            <a:endCxn id="4" idx="2"/>
          </p:cNvCxnSpPr>
          <p:nvPr/>
        </p:nvCxnSpPr>
        <p:spPr>
          <a:xfrm flipV="1">
            <a:off x="2411413" y="3284538"/>
            <a:ext cx="865187" cy="1444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627313" y="3789363"/>
            <a:ext cx="792162" cy="10080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356100" y="4005263"/>
            <a:ext cx="0" cy="10080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508625" y="3284538"/>
            <a:ext cx="863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219700" y="3860800"/>
            <a:ext cx="1223963" cy="9366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284663" y="2205038"/>
            <a:ext cx="0" cy="431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1116013" y="620713"/>
            <a:ext cx="4787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– реализация проекта:</a:t>
            </a: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539750" y="1700213"/>
            <a:ext cx="799306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Беседы: «Кто такие микробы?», «Что любят микробы?», «Отчего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прокисает молоко?», «Враги микробов», «Чистота – залог здоровья»;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Экспериментирование: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«Как передаются микробы»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«Выращиваем плесень» (вредные микробы),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«Как защитить себя от микробов»;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 детей;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Чтение сказки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К.И.Чуковского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«Сказочный справочник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здоровья» («Луковая семья», «Три брата луковки»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Просмотр мультфильмов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Рисуем микробов</a:t>
            </a:r>
          </a:p>
        </p:txBody>
      </p:sp>
      <p:pic>
        <p:nvPicPr>
          <p:cNvPr id="21507" name="Picture 4" descr="C:\Users\Андрей\Desktop\проект\DSC063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221163"/>
            <a:ext cx="24177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Мультимедиа\Desktop\Фото\20190812_1442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2" r="19309"/>
          <a:stretch/>
        </p:blipFill>
        <p:spPr bwMode="auto">
          <a:xfrm>
            <a:off x="1302706" y="1412775"/>
            <a:ext cx="3629333" cy="253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ультимедиа\Desktop\Фото\20190812_1442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0" b="18197"/>
          <a:stretch/>
        </p:blipFill>
        <p:spPr bwMode="auto">
          <a:xfrm>
            <a:off x="5580112" y="1215024"/>
            <a:ext cx="2705300" cy="375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Изучаем тело человека</a:t>
            </a:r>
          </a:p>
        </p:txBody>
      </p:sp>
      <p:pic>
        <p:nvPicPr>
          <p:cNvPr id="2050" name="Picture 2" descr="C:\Users\Мультимедиа\Desktop\Фото\20191115_1645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/>
          <a:stretch/>
        </p:blipFill>
        <p:spPr bwMode="auto">
          <a:xfrm>
            <a:off x="611560" y="1844824"/>
            <a:ext cx="743002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92696"/>
            <a:ext cx="8385175" cy="983704"/>
          </a:xfrm>
        </p:spPr>
        <p:txBody>
          <a:bodyPr>
            <a:normAutofit fontScale="90000"/>
          </a:bodyPr>
          <a:lstStyle/>
          <a:p>
            <a:r>
              <a:rPr lang="ru-RU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Эксперементируем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:Опыт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№1.</a:t>
            </a:r>
            <a:b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«Размножение микробов»</a:t>
            </a:r>
            <a:b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Мультимедиа\Desktop\Фото\20191101_1730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090223" cy="344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3087</TotalTime>
  <Words>492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Трава</vt:lpstr>
      <vt:lpstr>Проект  «Вредные и полезные микробы»</vt:lpstr>
      <vt:lpstr>Презентация PowerPoint</vt:lpstr>
      <vt:lpstr>I этап – выбор темы: Детей заинтересовал вопрос: «Почему нужно мыть руки с мылом после улицы, обязательно помыть фрукты и овощи перед едой. Почему они могут заболеть? Что это за микробы? Где же есть эти микробы, если  мы их совсем не видим». </vt:lpstr>
      <vt:lpstr>Презентация PowerPoint</vt:lpstr>
      <vt:lpstr>Презентация PowerPoint</vt:lpstr>
      <vt:lpstr>Презентация PowerPoint</vt:lpstr>
      <vt:lpstr>Рисуем микробов</vt:lpstr>
      <vt:lpstr>Изучаем тело человека</vt:lpstr>
      <vt:lpstr>Эксперементируем :Опыт №1. «Размножение микробов» </vt:lpstr>
      <vt:lpstr>Опыт №2 «Плесень»</vt:lpstr>
      <vt:lpstr>Опыт №3 «Чистые ручки»</vt:lpstr>
      <vt:lpstr>Опыт №4 «Опыт с зеркалом»</vt:lpstr>
      <vt:lpstr>Опыт №4 «Чих»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«Вредные и полезные микробы»</dc:title>
  <dc:creator>Андрей</dc:creator>
  <cp:lastModifiedBy>Мультимедиа</cp:lastModifiedBy>
  <cp:revision>57</cp:revision>
  <dcterms:created xsi:type="dcterms:W3CDTF">2013-08-17T10:09:57Z</dcterms:created>
  <dcterms:modified xsi:type="dcterms:W3CDTF">2019-11-15T15:09:26Z</dcterms:modified>
</cp:coreProperties>
</file>