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55B4-BDE3-46DE-B963-00AE544B233A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0DD-20DE-4F14-906F-25ACAC18E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55B4-BDE3-46DE-B963-00AE544B233A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0DD-20DE-4F14-906F-25ACAC18E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55B4-BDE3-46DE-B963-00AE544B233A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0DD-20DE-4F14-906F-25ACAC18E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55B4-BDE3-46DE-B963-00AE544B233A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0DD-20DE-4F14-906F-25ACAC18E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55B4-BDE3-46DE-B963-00AE544B233A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0DD-20DE-4F14-906F-25ACAC18E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55B4-BDE3-46DE-B963-00AE544B233A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0DD-20DE-4F14-906F-25ACAC18E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55B4-BDE3-46DE-B963-00AE544B233A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0DD-20DE-4F14-906F-25ACAC18E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55B4-BDE3-46DE-B963-00AE544B233A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0DD-20DE-4F14-906F-25ACAC18E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55B4-BDE3-46DE-B963-00AE544B233A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0DD-20DE-4F14-906F-25ACAC18E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55B4-BDE3-46DE-B963-00AE544B233A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0DD-20DE-4F14-906F-25ACAC18E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55B4-BDE3-46DE-B963-00AE544B233A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660DD-20DE-4F14-906F-25ACAC18E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355B4-BDE3-46DE-B963-00AE544B233A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660DD-20DE-4F14-906F-25ACAC18E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framepiconline.com/frames/preview/spring/53c3af137afc2_b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980729"/>
            <a:ext cx="7128792" cy="2619722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«Птицы-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наши меньшие друзья»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5792688" cy="1631032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 воспитатель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«ДСОВ №20» г.Усинска:</a:t>
            </a:r>
          </a:p>
          <a:p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Такун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Наталья Степановна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.wallpapersafari.com/26/45/fS762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Угадай-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00200"/>
            <a:ext cx="489654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Словно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кошки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боится —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Собирает крошки,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 потом на ветку — прыг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чирикнет: «Чик-чирик!» 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6" name="Рисунок 5" descr="https://i.pinimg.com/originals/80/87/60/808760e9cb775056a10586e1d1e9507e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1988840"/>
            <a:ext cx="388843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.wallpapersafari.com/26/45/fS762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Угадай-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525963"/>
          </a:xfrm>
        </p:spPr>
        <p:txBody>
          <a:bodyPr/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Как лиса среди зверей,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Эта птица всех хитрей.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Прячется в зеленых кронах,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 зовут ее ... </a:t>
            </a:r>
            <a:endParaRPr lang="ru-RU" dirty="0"/>
          </a:p>
          <a:p>
            <a:endParaRPr lang="ru-RU" dirty="0"/>
          </a:p>
        </p:txBody>
      </p:sp>
      <p:pic>
        <p:nvPicPr>
          <p:cNvPr id="5" name="Рисунок 4" descr="https://img-fotki.yandex.ru/get/170749/200418627.1d7/0_1a0c4a_36faa1d2_orig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2636912"/>
            <a:ext cx="388843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.wallpapersafari.com/26/45/fS762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Угадай-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715200" cy="21168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Кто летает темной ночью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схватить мышонка хочет? </a:t>
            </a:r>
            <a:endParaRPr lang="ru-RU" dirty="0"/>
          </a:p>
          <a:p>
            <a:endParaRPr lang="ru-RU" dirty="0"/>
          </a:p>
        </p:txBody>
      </p:sp>
      <p:pic>
        <p:nvPicPr>
          <p:cNvPr id="5" name="Рисунок 4" descr="https://avatars.mds.yandex.net/get-pdb/2497711/1e92e100-5a05-4829-b3aa-603e28cac7ea/s1200?webp=false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3284984"/>
            <a:ext cx="5904656" cy="286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.wallpapersafari.com/26/45/fS762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Угадай-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4248472" cy="4525963"/>
          </a:xfrm>
        </p:spPr>
        <p:txBody>
          <a:bodyPr/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 крышей я леплю гнездо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 комочков глины.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птенчиков стелю на дно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Пуховую перину. </a:t>
            </a:r>
            <a:endParaRPr lang="ru-RU" dirty="0"/>
          </a:p>
          <a:p>
            <a:endParaRPr lang="ru-RU" dirty="0"/>
          </a:p>
        </p:txBody>
      </p:sp>
      <p:pic>
        <p:nvPicPr>
          <p:cNvPr id="5" name="Рисунок 4" descr="http://pngimg.com/uploads/swallow/swallow_PNG47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1340768"/>
            <a:ext cx="403244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https://cdn.wallpapersafari.com/26/45/fS762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Составь слово по первым буквам  картинок и прочитай название птицы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797152"/>
            <a:ext cx="1368152" cy="11521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8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pngimg.com/uploads/woodpecker/woodpecker_PNG24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6136" y="1268760"/>
            <a:ext cx="273630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s01.yapfiles.ru/files/2189643/Realistic_Green_Tree_PNG_Clip_Art1102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2636912"/>
            <a:ext cx="1152128" cy="18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images.vfl.ru/ii/1534841119/6950d1cc/22976309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23728" y="3429000"/>
            <a:ext cx="1200150" cy="1147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cdn.pixabay.com/photo/2013/07/13/12/32/tractor-159802_1280.pn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35896" y="3429000"/>
            <a:ext cx="1049547" cy="98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png.rinvik.ru/files/elka-narisovannaya-tochnye-linii-vetok.pn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4048" y="2780928"/>
            <a:ext cx="1081091" cy="1859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pngimg.com/uploads/lemon/lemon_PNG25181.pn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444208" y="3789040"/>
            <a:ext cx="1008112" cy="7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2195736" y="4797152"/>
            <a:ext cx="1368152" cy="11521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8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563888" y="4797152"/>
            <a:ext cx="1368152" cy="11521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8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2040" y="4797152"/>
            <a:ext cx="1368152" cy="11521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8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300192" y="4797152"/>
            <a:ext cx="1368152" cy="11521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8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27584" y="4797152"/>
            <a:ext cx="1368152" cy="11521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195736" y="4797152"/>
            <a:ext cx="1368152" cy="11521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563888" y="4797152"/>
            <a:ext cx="1368152" cy="11521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932040" y="4797152"/>
            <a:ext cx="1368152" cy="11521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300192" y="4797152"/>
            <a:ext cx="1368152" cy="11521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cdn.wallpapersafari.com/26/45/fS762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66928" cy="7780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Разгадай ребус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fsd.multiurok.ru/html/2016/12/19/s_585779c7cc2ba/510123_20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888" y="1268760"/>
            <a:ext cx="518457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gameboh.ru/_pu/11/41719531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4149080"/>
            <a:ext cx="4732387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fsd.multiurok.ru/html/2018/11/22/s_5bf6ffb0ac63f/1006225_1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3789040"/>
            <a:ext cx="362103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avatars.mds.yandex.net/get-pdb/480866/f1eb8282-2eb5-422f-a796-8ad5c3d32dd2/s1200?webp=false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99592" y="1412776"/>
            <a:ext cx="230425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.wallpapersafari.com/26/45/fS762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Какая птица лишняя? Обоснуй.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ds02.infourok.ru/uploads/ex/027d/0004bd6c-71ed6a9f/hello_html_6f342c6a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1680" y="3933056"/>
            <a:ext cx="1851273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mg-fotki.yandex.ru/get/51393/200418627.1d4/0_1a00a6_238a2173_orig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1628800"/>
            <a:ext cx="2959100" cy="195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pngicon.ru/file/uploads/golub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84168" y="3861048"/>
            <a:ext cx="1933575" cy="2041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static.tildacdn.com/tild3533-6162-4738-a165-363431386665/eagle_PNG1222.pn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99992" y="1052736"/>
            <a:ext cx="345638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framepiconline.com/frames/preview/spring/53c3af137afc2_b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988840"/>
            <a:ext cx="7488832" cy="1944216"/>
          </a:xfrm>
        </p:spPr>
        <p:txBody>
          <a:bodyPr>
            <a:prstTxWarp prst="textDeflateBottom">
              <a:avLst/>
            </a:prstTxWarp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ИГРУ!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127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Игра «Птицы- наши меньшие друзья»</vt:lpstr>
      <vt:lpstr>Угадай- ка!</vt:lpstr>
      <vt:lpstr>Угадай- ка!</vt:lpstr>
      <vt:lpstr>Угадай- ка!</vt:lpstr>
      <vt:lpstr>Угадай- ка!</vt:lpstr>
      <vt:lpstr>Составь слово по первым буквам  картинок и прочитай название птицы</vt:lpstr>
      <vt:lpstr>Разгадай ребус</vt:lpstr>
      <vt:lpstr>Какая птица лишняя? Обоснуй.</vt:lpstr>
      <vt:lpstr>СПАСИБО ЗА ИГРУ!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«Птицы- наши меньшие друзья»</dc:title>
  <dc:creator>Мама</dc:creator>
  <cp:lastModifiedBy>Мама</cp:lastModifiedBy>
  <cp:revision>12</cp:revision>
  <dcterms:created xsi:type="dcterms:W3CDTF">2020-04-03T16:46:52Z</dcterms:created>
  <dcterms:modified xsi:type="dcterms:W3CDTF">2020-04-04T10:51:41Z</dcterms:modified>
</cp:coreProperties>
</file>