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4" autoAdjust="0"/>
    <p:restoredTop sz="94640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712C2900-C5C0-4F39-AF3A-DE54FC6BD4AD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A48D738E-E31F-4B09-B0E1-EE7243814F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789728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8CB583-BB2B-46F7-9BBC-0DBD450B0E27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C8F6B3-D573-45A3-BE60-18934DA86A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75B3D1-590F-4299-8DF7-8D3C1DB6F34C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682868-0528-4A6A-BA82-01FCEB1A1D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CF20E6-5C46-4D30-AA37-D1D55EF517F5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ADCB2D-84C5-4430-AA2B-0828036A7B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380EA-2D6C-4DD0-A1B8-255373DC4326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737998-B5CD-4F1E-AE46-8C7199FEDD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21D1EF-2AD5-4514-AAC7-2FAA06D62B3A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31B949-9627-4B6E-B6CF-26C91C0382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FAA90A-467A-482C-9D2B-072FCADAFB64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368B20-49D3-472C-9987-7C6E1EBCDD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97C193-AF48-4C3C-9968-F0565D0BDF2D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8687F8-EA04-4742-83ED-F65FFC1D0B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547AB9-DFA3-47BD-8231-14BA717B4573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D1E052-E523-4AA7-A0B1-96BE0A47FA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421B3C-99D2-4F1E-814F-F8757EC31D35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368CA6-7D1E-4C0A-A76A-00EF872018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FFB43-1B9B-4BF1-97D2-B35C41348595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1D45D-C02A-4A38-B542-EF3FD0F9C8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764E17-EA51-45F6-8980-E0DFE95B1682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2A8409-21BA-4529-B110-AB460B335C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E90A570-901E-4CC8-8EC7-138241F6E440}" type="datetimeFigureOut">
              <a:rPr lang="ru-RU"/>
              <a:pPr>
                <a:defRPr/>
              </a:pPr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3106E11-FBC5-4D30-BC08-33BD39C572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3" descr="o-o.jpe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88"/>
            <a:ext cx="7772400" cy="1285875"/>
          </a:xfrm>
        </p:spPr>
        <p:txBody>
          <a:bodyPr/>
          <a:lstStyle/>
          <a:p>
            <a:r>
              <a:rPr lang="ru-RU" sz="2800" dirty="0" smtClean="0">
                <a:solidFill>
                  <a:srgbClr val="C00000"/>
                </a:solidFill>
              </a:rPr>
              <a:t>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88" y="1928813"/>
            <a:ext cx="8501062" cy="4643437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60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Презентация на тему «Путешествие в космос»</a:t>
            </a: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>
              <a:solidFill>
                <a:srgbClr val="C00000"/>
              </a:solidFill>
            </a:endParaRP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>
              <a:solidFill>
                <a:srgbClr val="C00000"/>
              </a:solidFill>
            </a:endParaRP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>
              <a:solidFill>
                <a:srgbClr val="C00000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 advClick="0" advTm="5000">
    <p:fade thruBlk="1"/>
    <p:sndAc>
      <p:stSnd>
        <p:snd r:embed="rId2" name="push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3" descr="24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271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5400" b="1" dirty="0" smtClean="0">
                <a:solidFill>
                  <a:schemeClr val="accent2">
                    <a:lumMod val="75000"/>
                  </a:schemeClr>
                </a:solidFill>
              </a:rPr>
              <a:t>С древних времён люди</a:t>
            </a:r>
            <a:endParaRPr lang="ru-RU" sz="5400" b="1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400" b="1" dirty="0" smtClean="0">
                <a:solidFill>
                  <a:schemeClr val="accent2">
                    <a:lumMod val="75000"/>
                  </a:schemeClr>
                </a:solidFill>
              </a:rPr>
              <a:t>смотрели на небо и мечтали подняться выше облаков.</a:t>
            </a:r>
          </a:p>
        </p:txBody>
      </p:sp>
    </p:spTree>
  </p:cSld>
  <p:clrMapOvr>
    <a:masterClrMapping/>
  </p:clrMapOvr>
  <p:transition advClick="0" advTm="5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mph" presetSubtype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11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2" descr="kosmos_45225308_orig_.jpe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214313"/>
            <a:ext cx="9371013" cy="707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Заголовок 1"/>
          <p:cNvSpPr>
            <a:spLocks noGrp="1"/>
          </p:cNvSpPr>
          <p:nvPr>
            <p:ph type="title"/>
          </p:nvPr>
        </p:nvSpPr>
        <p:spPr>
          <a:xfrm>
            <a:off x="714375" y="274638"/>
            <a:ext cx="7972425" cy="5154612"/>
          </a:xfrm>
        </p:spPr>
        <p:txBody>
          <a:bodyPr/>
          <a:lstStyle/>
          <a:p>
            <a:r>
              <a:rPr lang="ru-RU" smtClean="0">
                <a:solidFill>
                  <a:srgbClr val="FFFF00"/>
                </a:solidFill>
              </a:rPr>
              <a:t>Прошло много времени, прежде чем люди научились строить летательные аппараты</a:t>
            </a:r>
          </a:p>
        </p:txBody>
      </p:sp>
    </p:spTree>
  </p:cSld>
  <p:clrMapOvr>
    <a:masterClrMapping/>
  </p:clrMapOvr>
  <p:transition advClick="0" advTm="5000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8" descr="376412-alexfas01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7155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FFFF00"/>
                </a:solidFill>
              </a:rPr>
              <a:t>Первыми в космос отправились животные</a:t>
            </a:r>
          </a:p>
        </p:txBody>
      </p:sp>
      <p:pic>
        <p:nvPicPr>
          <p:cNvPr id="5124" name="Содержимое 7" descr="monk_space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4648200" y="1714500"/>
            <a:ext cx="4038600" cy="4357688"/>
          </a:xfrm>
        </p:spPr>
      </p:pic>
      <p:pic>
        <p:nvPicPr>
          <p:cNvPr id="5125" name="Содержимое 6" descr="mOiW8.jpg"/>
          <p:cNvPicPr>
            <a:picLocks noGrp="1" noChangeAspect="1"/>
          </p:cNvPicPr>
          <p:nvPr>
            <p:ph sz="half" idx="1"/>
          </p:nvPr>
        </p:nvPicPr>
        <p:blipFill>
          <a:blip r:embed="rId4" cstate="screen"/>
          <a:srcRect/>
          <a:stretch>
            <a:fillRect/>
          </a:stretch>
        </p:blipFill>
        <p:spPr>
          <a:xfrm>
            <a:off x="457200" y="1643063"/>
            <a:ext cx="4038600" cy="4500562"/>
          </a:xfrm>
        </p:spPr>
      </p:pic>
    </p:spTree>
  </p:cSld>
  <p:clrMapOvr>
    <a:masterClrMapping/>
  </p:clrMapOvr>
  <p:transition advClick="0" advTm="15000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6" descr="376412-alexfas01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smtClean="0">
                <a:solidFill>
                  <a:srgbClr val="FFFF00"/>
                </a:solidFill>
              </a:rPr>
              <a:t>Всему миру известны собаки, которые полетели в космос и вернулись обратно. Их зовут Белка и Стрелка.</a:t>
            </a:r>
          </a:p>
        </p:txBody>
      </p:sp>
      <p:pic>
        <p:nvPicPr>
          <p:cNvPr id="6148" name="Содержимое 4" descr="47386012-belka-i-strelka-doklad.jpg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1144588" y="1851025"/>
            <a:ext cx="2992437" cy="4078288"/>
          </a:xfrm>
        </p:spPr>
      </p:pic>
      <p:pic>
        <p:nvPicPr>
          <p:cNvPr id="6149" name="Содержимое 5" descr="7792ba9207363381a079416e65e26992_RSZ_690.jpeg"/>
          <p:cNvPicPr>
            <a:picLocks noGrp="1" noChangeAspect="1"/>
          </p:cNvPicPr>
          <p:nvPr>
            <p:ph sz="half" idx="2"/>
          </p:nvPr>
        </p:nvPicPr>
        <p:blipFill>
          <a:blip r:embed="rId4" cstate="screen"/>
          <a:srcRect/>
          <a:stretch>
            <a:fillRect/>
          </a:stretch>
        </p:blipFill>
        <p:spPr>
          <a:xfrm>
            <a:off x="5121275" y="1844675"/>
            <a:ext cx="3665538" cy="4084638"/>
          </a:xfrm>
        </p:spPr>
      </p:pic>
    </p:spTree>
  </p:cSld>
  <p:clrMapOvr>
    <a:masterClrMapping/>
  </p:clrMapOvr>
  <p:transition advClick="0" advTm="15000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Рисунок 4" descr="kosmos_45225308_orig_.jpe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2032000" y="0"/>
            <a:ext cx="12700000" cy="714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72488" cy="165417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FFFF00"/>
                </a:solidFill>
              </a:rPr>
              <a:t>Первым человеком, который полетел в космос, был Юрий Алексеевич Гагарин.</a:t>
            </a:r>
          </a:p>
        </p:txBody>
      </p:sp>
      <p:pic>
        <p:nvPicPr>
          <p:cNvPr id="7172" name="Содержимое 3" descr="1008411_ulybka-uriya-gagarina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2000250" y="2085975"/>
            <a:ext cx="4929188" cy="4156075"/>
          </a:xfrm>
        </p:spPr>
      </p:pic>
    </p:spTree>
  </p:cSld>
  <p:clrMapOvr>
    <a:masterClrMapping/>
  </p:clrMapOvr>
  <p:transition advTm="15000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7" descr="o-o.jpe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214313"/>
            <a:ext cx="11049000" cy="707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01050" cy="1868487"/>
          </a:xfrm>
        </p:spPr>
        <p:txBody>
          <a:bodyPr/>
          <a:lstStyle/>
          <a:p>
            <a:r>
              <a:rPr lang="ru-RU" sz="3200" smtClean="0">
                <a:solidFill>
                  <a:srgbClr val="FFFF00"/>
                </a:solidFill>
              </a:rPr>
              <a:t>12 апреля 1961 года первый космонавт Юрий Алексеевич Гагарин на космическом корабле «Восток-1» отправился в космос.</a:t>
            </a:r>
          </a:p>
        </p:txBody>
      </p:sp>
      <p:pic>
        <p:nvPicPr>
          <p:cNvPr id="8196" name="Содержимое 4" descr="12292_gallery-541.jpg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1084263" y="2357438"/>
            <a:ext cx="2717800" cy="3768725"/>
          </a:xfrm>
        </p:spPr>
      </p:pic>
      <p:pic>
        <p:nvPicPr>
          <p:cNvPr id="8197" name="Содержимое 5" descr="1149518_html_d519051.gif"/>
          <p:cNvPicPr>
            <a:picLocks noGrp="1" noChangeAspect="1"/>
          </p:cNvPicPr>
          <p:nvPr>
            <p:ph sz="half" idx="2"/>
          </p:nvPr>
        </p:nvPicPr>
        <p:blipFill>
          <a:blip r:embed="rId4" cstate="screen"/>
          <a:srcRect/>
          <a:stretch>
            <a:fillRect/>
          </a:stretch>
        </p:blipFill>
        <p:spPr>
          <a:xfrm>
            <a:off x="4878388" y="2357438"/>
            <a:ext cx="3392487" cy="3768725"/>
          </a:xfrm>
        </p:spPr>
      </p:pic>
    </p:spTree>
  </p:cSld>
  <p:clrMapOvr>
    <a:masterClrMapping/>
  </p:clrMapOvr>
  <p:transition advClick="0" advTm="15000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</TotalTime>
  <Words>89</Words>
  <Application>Microsoft Office PowerPoint</Application>
  <PresentationFormat>Экран (4:3)</PresentationFormat>
  <Paragraphs>12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.</vt:lpstr>
      <vt:lpstr>С древних времён люди</vt:lpstr>
      <vt:lpstr>Прошло много времени, прежде чем люди научились строить летательные аппараты</vt:lpstr>
      <vt:lpstr>Первыми в космос отправились животные</vt:lpstr>
      <vt:lpstr>Всему миру известны собаки, которые полетели в космос и вернулись обратно. Их зовут Белка и Стрелка.</vt:lpstr>
      <vt:lpstr>Первым человеком, который полетел в космос, был Юрий Алексеевич Гагарин.</vt:lpstr>
      <vt:lpstr>12 апреля 1961 года первый космонавт Юрий Алексеевич Гагарин на космическом корабле «Восток-1» отправился в космос.</vt:lpstr>
    </vt:vector>
  </TitlesOfParts>
  <Company>StartSoft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№ 29 г. Азова</dc:title>
  <dc:creator>Елена</dc:creator>
  <cp:lastModifiedBy>Windows User</cp:lastModifiedBy>
  <cp:revision>11</cp:revision>
  <dcterms:created xsi:type="dcterms:W3CDTF">2017-04-10T06:50:27Z</dcterms:created>
  <dcterms:modified xsi:type="dcterms:W3CDTF">2020-04-07T06:51:32Z</dcterms:modified>
</cp:coreProperties>
</file>