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8165B4-3611-485F-9B81-E4D997E5112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5C604DA-14C3-4212-8962-4B1824D1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voronezh-city.ru/city/symbolic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Рассказ о городе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smtClean="0"/>
              <a:t>Макеева </a:t>
            </a:r>
            <a:r>
              <a:rPr lang="ru-RU" dirty="0" smtClean="0"/>
              <a:t>М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Педагог:Прасолова</a:t>
            </a:r>
            <a:r>
              <a:rPr lang="ru-RU" dirty="0" smtClean="0"/>
              <a:t> В.И.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9396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Общая информация о городе.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424936" cy="4525963"/>
          </a:xfrm>
        </p:spPr>
        <p:txBody>
          <a:bodyPr/>
          <a:lstStyle/>
          <a:p>
            <a:r>
              <a:rPr lang="ru-RU" b="1" dirty="0" err="1" smtClean="0"/>
              <a:t>Воро́неж</a:t>
            </a:r>
            <a:r>
              <a:rPr lang="ru-RU" dirty="0"/>
              <a:t> — город в России, административный центр Воронежской </a:t>
            </a:r>
            <a:r>
              <a:rPr lang="ru-RU" dirty="0" smtClean="0"/>
              <a:t>области. </a:t>
            </a:r>
            <a:r>
              <a:rPr lang="ru-RU" dirty="0"/>
              <a:t>Расположен на берегах реки Воронеж, в 12 километрах от её впадения в </a:t>
            </a:r>
            <a:r>
              <a:rPr lang="ru-RU" dirty="0" smtClean="0"/>
              <a:t>Дон; </a:t>
            </a:r>
            <a:r>
              <a:rPr lang="ru-RU" dirty="0"/>
              <a:t>расстояние от </a:t>
            </a:r>
            <a:r>
              <a:rPr lang="ru-RU" dirty="0" smtClean="0"/>
              <a:t>Москвы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ru-RU" dirty="0"/>
              <a:t>около 520 км. Население города Воронежа по состоянию на 1 января 2019 года составляет 1 054 </a:t>
            </a:r>
            <a:r>
              <a:rPr lang="ru-RU" dirty="0" smtClean="0"/>
              <a:t>111</a:t>
            </a:r>
            <a:r>
              <a:rPr lang="ru-RU" dirty="0"/>
              <a:t> </a:t>
            </a:r>
            <a:r>
              <a:rPr lang="ru-RU" dirty="0" smtClean="0"/>
              <a:t>человек.</a:t>
            </a:r>
          </a:p>
          <a:p>
            <a:r>
              <a:rPr lang="ru-RU" dirty="0" smtClean="0"/>
              <a:t>Воронеж находится в европейской части России к югу от Москвы и на западе страны</a:t>
            </a:r>
            <a:endParaRPr lang="ru-RU" dirty="0"/>
          </a:p>
        </p:txBody>
      </p:sp>
      <p:pic>
        <p:nvPicPr>
          <p:cNvPr id="7170" name="Picture 2" descr="Герб городского округа город Воронеж (полны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21088"/>
            <a:ext cx="2830468" cy="2453074"/>
          </a:xfrm>
          <a:prstGeom prst="rect">
            <a:avLst/>
          </a:prstGeom>
          <a:noFill/>
        </p:spPr>
      </p:pic>
      <p:pic>
        <p:nvPicPr>
          <p:cNvPr id="7172" name="Picture 4" descr="Flag of Voronez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1024" y="4221088"/>
            <a:ext cx="3704548" cy="24636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4293096"/>
            <a:ext cx="2232248" cy="2369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t"/>
            <a:r>
              <a:rPr lang="ru-RU" sz="28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Символика </a:t>
            </a:r>
            <a:endParaRPr lang="ru-RU" sz="2800" b="1" dirty="0" smtClean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hlinkClick r:id="rId4"/>
            </a:endParaRPr>
          </a:p>
          <a:p>
            <a:pPr algn="ctr" fontAlgn="t"/>
            <a:r>
              <a:rPr lang="ru-RU" sz="28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городского </a:t>
            </a:r>
          </a:p>
          <a:p>
            <a:pPr algn="ctr" fontAlgn="t"/>
            <a:r>
              <a:rPr lang="ru-RU" sz="28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округа </a:t>
            </a:r>
          </a:p>
          <a:p>
            <a:pPr algn="ctr" fontAlgn="t"/>
            <a:r>
              <a:rPr lang="ru-RU" sz="28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город</a:t>
            </a:r>
            <a:r>
              <a:rPr lang="ru-RU" sz="28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 </a:t>
            </a:r>
            <a:endParaRPr lang="ru-RU" sz="2800" b="1" dirty="0" smtClean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hlinkClick r:id="rId4"/>
            </a:endParaRPr>
          </a:p>
          <a:p>
            <a:pPr algn="ctr" fontAlgn="t"/>
            <a:r>
              <a:rPr lang="ru-RU" sz="36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/>
              </a:rPr>
              <a:t>Воронеж</a:t>
            </a:r>
            <a:endParaRPr lang="ru-RU" sz="36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57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основания </a:t>
            </a:r>
            <a:r>
              <a:rPr lang="ru-RU" dirty="0" err="1" smtClean="0"/>
              <a:t>воронежа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Воро́неж</a:t>
            </a:r>
            <a:r>
              <a:rPr lang="ru-RU" dirty="0"/>
              <a:t> — город в европейской части России, имеет давнюю историю. Официально годом основания Воронежа считается 1586 год.</a:t>
            </a:r>
          </a:p>
          <a:p>
            <a:r>
              <a:rPr lang="ru-RU" dirty="0"/>
              <a:t>Воронеж считается «колыбелью» русского регулярного (государственного) </a:t>
            </a:r>
            <a:endParaRPr lang="ru-RU" dirty="0" smtClean="0"/>
          </a:p>
          <a:p>
            <a:r>
              <a:rPr lang="ru-RU" dirty="0" smtClean="0"/>
              <a:t>военно-морского </a:t>
            </a:r>
          </a:p>
          <a:p>
            <a:r>
              <a:rPr lang="ru-RU" dirty="0" smtClean="0"/>
              <a:t>флота</a:t>
            </a:r>
            <a:r>
              <a:rPr lang="ru-RU" dirty="0"/>
              <a:t> и родиной </a:t>
            </a:r>
            <a:endParaRPr lang="ru-RU" dirty="0" smtClean="0"/>
          </a:p>
          <a:p>
            <a:r>
              <a:rPr lang="ru-RU" dirty="0" smtClean="0"/>
              <a:t>военно-воздушного </a:t>
            </a:r>
          </a:p>
          <a:p>
            <a:r>
              <a:rPr lang="ru-RU" dirty="0" smtClean="0"/>
              <a:t>десанта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99370"/>
            <a:ext cx="5472608" cy="340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69527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основания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Многие историки считают, что первые описания поселения, существовавшего на месте будущего города-крепости, датируются 1177 годом, то есть концом XII века. Однако, эти гипотезы не нашли достаточного подтверждения, поэтому датой основания Воронежа принято считать 1 марта 1586 года.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1788363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основания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hidden"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Город Воронеж был основан в 1585 году на берегу реки Ворона, вокруг которой росли сосновые боры, густые чащи лиственных лесов, где водилось много кабанов, лосей, бобров, на лесных полянах всегда было много ягод.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5020989" cy="321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1073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Более трехсот лет назад на Верфи Воронежского адмиралтейства был построен первый пушечный парусник Российской Империи.</a:t>
            </a:r>
          </a:p>
          <a:p>
            <a:r>
              <a:rPr lang="ru-RU" dirty="0"/>
              <a:t>Именно в Воронеже летом 1930 года советский летчик Леонид </a:t>
            </a:r>
            <a:r>
              <a:rPr lang="ru-RU" dirty="0" err="1"/>
              <a:t>Минов</a:t>
            </a:r>
            <a:r>
              <a:rPr lang="ru-RU" dirty="0"/>
              <a:t> совершил первый прыжок с самолета, став тем самым первым советским десантником-парашютистом.</a:t>
            </a:r>
          </a:p>
          <a:p>
            <a:r>
              <a:rPr lang="ru-RU" dirty="0"/>
              <a:t>В Воронеже установлен памятник собаке Белый Бим черное ухо — персонажу повести </a:t>
            </a:r>
            <a:r>
              <a:rPr lang="ru-RU" dirty="0" err="1"/>
              <a:t>Троепольского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5591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после освобождения</a:t>
            </a:r>
            <a:endParaRPr lang="ru-RU" dirty="0"/>
          </a:p>
        </p:txBody>
      </p:sp>
      <p:pic>
        <p:nvPicPr>
          <p:cNvPr id="1026" name="Picture 2" descr="https://voronezh36.com/wp-content/uploads/2019/02/voronezh-razrushenny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384375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27389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49080"/>
            <a:ext cx="2520280" cy="230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4137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517232"/>
            <a:ext cx="6203032" cy="100811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www.fabrikasuvenir.ru/upload/iblock/478/478b9fa4216fa0d933f02b02af1f80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05" y="260647"/>
            <a:ext cx="7100924" cy="5472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1203718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58</TotalTime>
  <Words>143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Рассказ о городе России</vt:lpstr>
      <vt:lpstr>Общая информация о городе.</vt:lpstr>
      <vt:lpstr>История основания воронежа</vt:lpstr>
      <vt:lpstr>История основания</vt:lpstr>
      <vt:lpstr>История основания</vt:lpstr>
      <vt:lpstr>Интересные факты:</vt:lpstr>
      <vt:lpstr>Город после освобождения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о городе Воронеж</dc:title>
  <dc:creator>ADmin</dc:creator>
  <cp:lastModifiedBy>ВИП</cp:lastModifiedBy>
  <cp:revision>7</cp:revision>
  <dcterms:created xsi:type="dcterms:W3CDTF">2020-04-02T11:44:22Z</dcterms:created>
  <dcterms:modified xsi:type="dcterms:W3CDTF">2020-04-07T08:27:42Z</dcterms:modified>
</cp:coreProperties>
</file>