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93" r:id="rId2"/>
    <p:sldId id="294" r:id="rId3"/>
    <p:sldId id="295" r:id="rId4"/>
    <p:sldId id="279" r:id="rId5"/>
    <p:sldId id="280" r:id="rId6"/>
    <p:sldId id="283" r:id="rId7"/>
    <p:sldId id="284" r:id="rId8"/>
    <p:sldId id="285" r:id="rId9"/>
    <p:sldId id="286" r:id="rId10"/>
    <p:sldId id="287" r:id="rId11"/>
    <p:sldId id="288" r:id="rId12"/>
    <p:sldId id="264" r:id="rId13"/>
    <p:sldId id="289" r:id="rId14"/>
    <p:sldId id="265" r:id="rId15"/>
    <p:sldId id="266" r:id="rId16"/>
    <p:sldId id="267" r:id="rId17"/>
    <p:sldId id="268" r:id="rId18"/>
    <p:sldId id="296" r:id="rId19"/>
    <p:sldId id="29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00CC"/>
    <a:srgbClr val="120369"/>
    <a:srgbClr val="001D5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A4351-EA8E-4347-B409-F81406BB2BBB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0EAC1-3749-4B85-8426-FE46F7663B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4987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5C6E2A-E6C7-42A4-AF92-3782C51C8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B03F7E4-2C2F-4320-8322-E141F25F7A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325823-2730-438B-8F55-792403D237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34D9D-D706-4EE2-87B1-450477FF01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74D408-9D9E-40A5-8DAC-DCD74FA70E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A887C-1955-4F78-B08B-B2804D3343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2EE619-0D4A-479F-AE26-1C2870B423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4C9BA91-41E5-4C64-AFAF-F340BE2BDC0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1529-6D41-4743-8132-8F41C6D9D5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DE136-1BD7-4CAD-9DA6-992CB4B7C4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B8CE91-2362-4D57-A8F2-855C1D1EF3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457C3E-7939-493E-B3C8-C8BF70C404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6A66E-F8D2-4A87-ACF3-BD0FE7EFFB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48CC37C-8B96-47DB-AB3B-918F57CAF2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42BF8E-23CE-4F5B-9509-E9FDC54187A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1040F5-4CFB-4563-BE3C-54D1394376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27D49-B927-4027-8234-F4E621FF7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2D032D-ABA0-4924-BD02-F3BC69EB09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7DF1D1-DECE-4CC2-A61A-6DAD1CA77A4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96846-9652-4A83-8969-C72A312053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4D4CAF-C72E-4EBA-B221-B164002AFE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6D873C-1688-42B0-B931-28DE47D3A4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9E04EE-ED49-41A2-8C60-AE6764C57A2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145643-64A5-4DCD-BD40-D569120CFA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62"/>
            <a:ext cx="9144000" cy="681163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2" y="692696"/>
            <a:ext cx="5591175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2" y="2221359"/>
            <a:ext cx="5761037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02163"/>
            <a:ext cx="2255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2559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960" y="188640"/>
            <a:ext cx="8629520" cy="6494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Гостья.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 Таня и Витя жили в лесной сторожке. Она стояла. Зимой Витя подвесил к старой ёлке кормушку для птиц. Однажды около кормушки появилась белка. Белка осторожно прыгнула на кормушку. Белка стала брать лапками рябину и ловко объедать ягодки. 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  Ребята сделали для белочки столик. Ребята приносили ей туда корочки хлебца. Сухие грибочки. Иногда дети зарывали корм в снег. У белки хорошее чутьё. Белка лапами разгребала снег и брала съестное. Каждый день прибегала белочка к кормушке.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562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Pictures\0_571c4_eaa9ccae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28230"/>
            <a:ext cx="7848872" cy="58552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9502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498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Таня и Витя жили в лесной сторожке.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1" y="711860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Она стояла.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7" y="711861"/>
            <a:ext cx="604562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V</a:t>
            </a: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непроходимой чаще.</a:t>
            </a:r>
            <a:endParaRPr lang="ru-RU" sz="24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99715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Зимой Витя подвесил к старой ёлке кормушку для птиц.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1683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Однажды около кормушки появилась белка.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1" y="2378497"/>
            <a:ext cx="6436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Белка осторожно прыгнула на кормушку.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1" y="2840162"/>
            <a:ext cx="46085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(белка - она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, лесная гостья, </a:t>
            </a: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зверёк)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1" y="2840162"/>
            <a:ext cx="41044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(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кормушка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– лесная столовая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240272"/>
            <a:ext cx="87129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Белка стала лапками брать рябину и ловко объедать ягодки.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1" y="3701937"/>
            <a:ext cx="84249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Ребята сделали для белочки домик.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8883" y="4163602"/>
            <a:ext cx="6175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Ребята приносили ей туда корочки хлебца.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10984" y="4163601"/>
            <a:ext cx="2494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Сухие грибочки.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8687" y="4609971"/>
            <a:ext cx="40330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(Ребята – они, дети, Таня и Витя)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5010081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Иногда дети зарывали корм в снег.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98222" y="5010081"/>
            <a:ext cx="3766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У белки хорошее чутьё.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8882" y="5471746"/>
            <a:ext cx="86369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Белка лапами разгребала 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снег и брала съестное.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6457" y="5964893"/>
            <a:ext cx="8460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Каждый день прибегала белочка к кормушке.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002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1\Pictures\dep_1516336-The-squirrel-on-a-feeding-troug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640960" cy="5985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9488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546" y="682901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прин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9608" y="690721"/>
            <a:ext cx="958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сили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55876" y="72149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6384" y="644797"/>
            <a:ext cx="1322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н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525" y="1505957"/>
            <a:ext cx="548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8607" y="1505957"/>
            <a:ext cx="11452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бочки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3826" y="1505957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10502" y="1505957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517" y="2384850"/>
            <a:ext cx="1072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разгр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71143" y="2408577"/>
            <a:ext cx="928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бала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95280" y="2382186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4033" y="2314790"/>
            <a:ext cx="1531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-разгр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4546" y="3198225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съ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1618" y="3179718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стное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46957" y="3136269"/>
            <a:ext cx="1716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-съ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стное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61434" y="3208850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3471" y="4005064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приб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41491" y="4005064"/>
            <a:ext cx="912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гала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3179" y="4021859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72372" y="400506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-приб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гала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0609" y="4797152"/>
            <a:ext cx="777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37977" y="4774110"/>
            <a:ext cx="1463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рмушке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76412" y="4774110"/>
            <a:ext cx="1126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73775" y="479987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post-149122-125293296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514" y="4582581"/>
            <a:ext cx="2252662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-562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490" y="153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240" y="153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691" y="63018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441" y="63018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240" y="63018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691" y="125883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490" y="125883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240" y="125883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240" y="1876600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490" y="1876600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691" y="188748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303" y="2485750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490" y="2485750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691" y="2486025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352" y="3065945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732" y="3066409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982" y="3081554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352" y="3638024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490" y="3641460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982" y="3659489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352" y="4305335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396" y="4254077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4256252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303" y="486295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490" y="486295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326" y="486295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7" name="Picture 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303" y="5396441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553" y="5398330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982" y="5398330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0" name="Picture 3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303" y="590292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1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776" y="590292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2" name="Picture 3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326" y="589194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3" name="Picture 3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168" y="6238506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4" name="Picture 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943" y="6229703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5" name="Picture 3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972" y="6229703"/>
            <a:ext cx="4762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2677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5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3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8941" y="1484784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бина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5434" y="2190959"/>
            <a:ext cx="1578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бята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11891" y="2854085"/>
            <a:ext cx="2062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днажды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73036" y="3567499"/>
            <a:ext cx="1976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рошие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ost-149122-125293296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29569"/>
            <a:ext cx="2252662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242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561" y="0"/>
            <a:ext cx="35242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0" y="0"/>
            <a:ext cx="35242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40" y="621023"/>
            <a:ext cx="35242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939" y="633412"/>
            <a:ext cx="35242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041" y="653755"/>
            <a:ext cx="35242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480" y="476672"/>
            <a:ext cx="4476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031" y="14287"/>
            <a:ext cx="4476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282" y="28575"/>
            <a:ext cx="4476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092" y="649598"/>
            <a:ext cx="4476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281" y="597911"/>
            <a:ext cx="4476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5674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4407" y="1364897"/>
            <a:ext cx="2111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сторо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64407" y="1988840"/>
            <a:ext cx="2319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корму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8938" y="2505427"/>
            <a:ext cx="2005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4407" y="3114355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хле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64407" y="3715291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сне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1984" y="4357481"/>
            <a:ext cx="2003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съес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8938" y="5024867"/>
            <a:ext cx="1617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яго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post-149122-125293296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105227"/>
            <a:ext cx="2252662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0"/>
            <a:ext cx="34671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540" y="0"/>
            <a:ext cx="34671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671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90550"/>
            <a:ext cx="34671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90550"/>
            <a:ext cx="34671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6" y="590550"/>
            <a:ext cx="34671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2990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9484" y="692696"/>
            <a:ext cx="2147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3600" b="1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весил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484784"/>
            <a:ext cx="23784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явилась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8835" y="2348880"/>
            <a:ext cx="20258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ъедать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73912" y="3038288"/>
            <a:ext cx="18494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делали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28313" y="3861048"/>
            <a:ext cx="2467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носили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2280" y="4786118"/>
            <a:ext cx="2460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600" b="1" u="sng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рывали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3541" y="5661248"/>
            <a:ext cx="2485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гребала</a:t>
            </a:r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post-149122-125293296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06117"/>
            <a:ext cx="2252662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771" y="-9246"/>
            <a:ext cx="342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797" y="0"/>
            <a:ext cx="342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190" y="0"/>
            <a:ext cx="342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2505075"/>
            <a:ext cx="342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771" y="2432081"/>
            <a:ext cx="342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290" y="2499717"/>
            <a:ext cx="342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897" y="4352925"/>
            <a:ext cx="342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833" y="4352925"/>
            <a:ext cx="342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6607" y="4344161"/>
            <a:ext cx="3429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4940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81"/>
            <a:ext cx="9144000" cy="681163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535882"/>
            <a:ext cx="2255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63" y="1312863"/>
            <a:ext cx="3773487" cy="423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2983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764704"/>
            <a:ext cx="54006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4000" b="1" kern="0" dirty="0">
                <a:solidFill>
                  <a:srgbClr val="6600CC"/>
                </a:solidFill>
                <a:latin typeface="Monotype Corsiva" pitchFamily="66" charset="0"/>
              </a:rPr>
              <a:t>Логунова </a:t>
            </a: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4000" b="1" kern="0" dirty="0">
                <a:solidFill>
                  <a:srgbClr val="6600CC"/>
                </a:solidFill>
                <a:latin typeface="Monotype Corsiva" pitchFamily="66" charset="0"/>
              </a:rPr>
              <a:t>Елена Серафимовна</a:t>
            </a: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4000" b="1" kern="0" dirty="0">
                <a:solidFill>
                  <a:srgbClr val="6600CC"/>
                </a:solidFill>
                <a:latin typeface="Monotype Corsiva" pitchFamily="66" charset="0"/>
              </a:rPr>
              <a:t>учитель начальных классов </a:t>
            </a: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4000" b="1" kern="0" dirty="0">
                <a:solidFill>
                  <a:srgbClr val="6600CC"/>
                </a:solidFill>
                <a:latin typeface="Monotype Corsiva" pitchFamily="66" charset="0"/>
              </a:rPr>
              <a:t>МОУ «СОШ№4»</a:t>
            </a: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4000" b="1" kern="0" dirty="0">
                <a:solidFill>
                  <a:srgbClr val="6600CC"/>
                </a:solidFill>
                <a:latin typeface="Monotype Corsiva" pitchFamily="66" charset="0"/>
              </a:rPr>
              <a:t>г. Луга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4938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3919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81"/>
            <a:ext cx="9144000" cy="681163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18" y="692696"/>
            <a:ext cx="5541963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674938"/>
            <a:ext cx="7791450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883" y="4609692"/>
            <a:ext cx="2255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6674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81"/>
            <a:ext cx="9144000" cy="681163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070" y="836712"/>
            <a:ext cx="513397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093913"/>
            <a:ext cx="9096251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02163"/>
            <a:ext cx="2255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8316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822" y="404664"/>
            <a:ext cx="8352928" cy="5710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Удалось ли раскрыть тему: «Детские игры и забавы»?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Не было ли повторов? Как ученик избегал повторов?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Правильно ли построены предложения?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Соблюдалась ли последовательное изложение содержания, свойственное тексту - сообщения?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Какие слова или обороты речи можно отнести к авторским находкам ученика?</a:t>
            </a:r>
          </a:p>
        </p:txBody>
      </p:sp>
      <p:pic>
        <p:nvPicPr>
          <p:cNvPr id="4" name="Рисунок 3" descr="post-149122-125293296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338" y="404664"/>
            <a:ext cx="2252662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7628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568952" cy="3025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По своему опыту хочу сказать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, что дети любят играть в подвижные игры.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Большое количество игр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мы узнаём на уроках физкультуры. В свободное от уроков время ребята моего класса собираются в школьном дворе. Самая любимая подвижная игра: прятки.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0948" y="3645024"/>
            <a:ext cx="7200800" cy="2541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Удалось ли раскрыть тему: «Детские игры и забавы»?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было ли повторов? Как ученик избегал повторов?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Правильно ли построены предложения?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Соблюдалась ли последовательное изложение содержания, свойственное тексту - сообщения?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Какие слова или обороты речи можно отнести к авторским находкам ученика?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663969"/>
            <a:ext cx="2255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6546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2530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Дети любят 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различные игры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. Ребята моего класса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развлекают себя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на переменах шахматами, шашками, нардами. Также любят собирать </a:t>
            </a:r>
            <a:r>
              <a:rPr lang="ru-RU" sz="2800" dirty="0" err="1">
                <a:latin typeface="Times New Roman" pitchFamily="18" charset="0"/>
                <a:ea typeface="Calibri"/>
                <a:cs typeface="Times New Roman" pitchFamily="18" charset="0"/>
              </a:rPr>
              <a:t>лего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ru-RU" sz="2800" dirty="0" err="1">
                <a:latin typeface="Times New Roman" pitchFamily="18" charset="0"/>
                <a:ea typeface="Calibri"/>
                <a:cs typeface="Times New Roman" pitchFamily="18" charset="0"/>
              </a:rPr>
              <a:t>пазлы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. Серёжа и Коля часто играют в морской бой. Это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интересная и развивающая мышление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игра.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068960"/>
            <a:ext cx="6156176" cy="3249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Удалось ли раскрыть тему: «Детские игры и забавы»?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было ли повторов? Как ученик избегал повторов?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Правильно ли построены предложения?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Соблюдалась ли последовательное изложение содержания, свойственное тексту - сообщения?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Какие слова или обороты речи можно отнести к авторским находкам ученика?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73" y="3468620"/>
            <a:ext cx="2255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7592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К  детским забавам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я почему-то отношу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в основном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зимние игры на улице.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Я с другими детьми моего двора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часто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провожу время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, катаясь с горки на санках и ледянках. Когда взрослые заливают каток, ребята встают на коньки. В школе на уроках физкультуры мы катаемся на лыжах.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068960"/>
            <a:ext cx="6696744" cy="28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Удалось ли раскрыть тему: «Детские игры и забавы»?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было ли повторов? Как ученик избегал повторов?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Правильно ли построены предложения?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Соблюдалась ли последовательное изложение содержания, свойственное тексту - сообщения?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Какие слова или обороты речи можно отнести к авторским находкам ученика?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8206"/>
            <a:ext cx="2255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1940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424936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Ребята любят разные игры. Одни из них подвижные, другие  –нет.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У каждого свой вкус. Мои знакомые дети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любят поиграть в пятнашки, жмурки и прятки.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2826529"/>
            <a:ext cx="669674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Удалось ли раскрыть тему: «Детские игры и забавы»?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было ли повторов? Как ученик избегал повторов?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Правильно ли построены предложения?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Соблюдалась ли последовательное изложение содержания, свойственное тексту - сообщения?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Какие слова или обороты речи можно отнести к авторским находкам ученика?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1" y="3428206"/>
            <a:ext cx="2255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3329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96944" cy="3025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Когда были маленькими мои родители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, они играли в казаки разбойники, в </a:t>
            </a:r>
            <a:r>
              <a:rPr lang="ru-RU" sz="2800" dirty="0" err="1">
                <a:latin typeface="Times New Roman" pitchFamily="18" charset="0"/>
                <a:ea typeface="Calibri"/>
                <a:cs typeface="Times New Roman" pitchFamily="18" charset="0"/>
              </a:rPr>
              <a:t>войнушку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и  в магазин. Мы играем в другие игры. Это </a:t>
            </a:r>
            <a:r>
              <a:rPr lang="ru-RU" sz="2800" dirty="0" err="1">
                <a:latin typeface="Times New Roman" pitchFamily="18" charset="0"/>
                <a:ea typeface="Calibri"/>
                <a:cs typeface="Times New Roman" pitchFamily="18" charset="0"/>
              </a:rPr>
              <a:t>лего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, компьютерные развлечения, магнат. Ребята во дворе собираются редко. Не до игр. Очень много разных кружков.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3140968"/>
            <a:ext cx="6372647" cy="3249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Удалось ли раскрыть тему: «Детские игры и забавы»?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было ли повторов? Как ученик избегал повторов?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Правильно ли построены предложения?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Соблюдалась ли последовательное изложение содержания, свойственное тексту - сообщения?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1D58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Какие слова или обороты речи можно отнести к авторским находкам ученика?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39" y="3933056"/>
            <a:ext cx="2255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78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290</TotalTime>
  <Words>783</Words>
  <Application>Microsoft Office PowerPoint</Application>
  <PresentationFormat>Экран (4:3)</PresentationFormat>
  <Paragraphs>102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Олег</cp:lastModifiedBy>
  <cp:revision>38</cp:revision>
  <dcterms:created xsi:type="dcterms:W3CDTF">2011-10-11T17:44:36Z</dcterms:created>
  <dcterms:modified xsi:type="dcterms:W3CDTF">2013-02-09T13:29:00Z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902760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