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9" r:id="rId14"/>
    <p:sldId id="268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4624" autoAdjust="0"/>
  </p:normalViewPr>
  <p:slideViewPr>
    <p:cSldViewPr>
      <p:cViewPr varScale="1">
        <p:scale>
          <a:sx n="69" d="100"/>
          <a:sy n="69" d="100"/>
        </p:scale>
        <p:origin x="-141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email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email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email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Регистрация школы на сайте </a:t>
            </a:r>
            <a:r>
              <a:rPr lang="ru-RU" dirty="0" err="1" smtClean="0"/>
              <a:t>РДШ.рф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Владимир\Desktop\8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14348" y="1500174"/>
            <a:ext cx="8202632" cy="4427817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785786" y="714356"/>
            <a:ext cx="82153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Заходим в раздел «Об РДШ» нажимаем на первичные отделения</a:t>
            </a:r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Владимир\Desktop\9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00034" y="1214422"/>
            <a:ext cx="8215370" cy="4438582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786050" y="500042"/>
            <a:ext cx="42148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Нажимаем на «Зарегистрировать» </a:t>
            </a:r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Владимир\Desktop\10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23528" y="1124744"/>
            <a:ext cx="8349939" cy="4500594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428728" y="428604"/>
            <a:ext cx="66437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Знакомимся с последовательностью, нажимаем продолжить регистрацию</a:t>
            </a:r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:\Users\Владимир\Desktop\12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71472" y="1118822"/>
            <a:ext cx="8286808" cy="4493754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3428992" y="428604"/>
            <a:ext cx="30003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Вводим информацию</a:t>
            </a:r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Users\Владимир\Desktop\11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71472" y="1285860"/>
            <a:ext cx="8031798" cy="4572032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071670" y="357166"/>
            <a:ext cx="564360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Ждем подтверждения от координатора БРО РДШ </a:t>
            </a:r>
            <a:r>
              <a:rPr lang="ru-RU" dirty="0" err="1" smtClean="0"/>
              <a:t>Шобоева</a:t>
            </a:r>
            <a:r>
              <a:rPr lang="ru-RU" dirty="0" smtClean="0"/>
              <a:t> </a:t>
            </a:r>
            <a:r>
              <a:rPr lang="ru-RU" dirty="0" err="1" smtClean="0"/>
              <a:t>Баира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Владимир\Desktop\1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71472" y="1428736"/>
            <a:ext cx="8234933" cy="4481363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214414" y="785794"/>
            <a:ext cx="72866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Заходим на сайт </a:t>
            </a:r>
            <a:r>
              <a:rPr lang="ru-RU" dirty="0" err="1" smtClean="0"/>
              <a:t>РДШ.рф</a:t>
            </a:r>
            <a:r>
              <a:rPr lang="ru-RU" dirty="0" smtClean="0"/>
              <a:t> нажимаем на Вход</a:t>
            </a:r>
            <a:r>
              <a:rPr lang="en-US" dirty="0" smtClean="0"/>
              <a:t>/</a:t>
            </a:r>
            <a:r>
              <a:rPr lang="ru-RU" dirty="0" smtClean="0"/>
              <a:t>Регистрация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Владимир\Desktop\2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28596" y="1571612"/>
            <a:ext cx="8479580" cy="4585474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500166" y="857232"/>
            <a:ext cx="72152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Регистрируемся как педагог, заполняем информацию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Владимир\Desktop\3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57158" y="714356"/>
            <a:ext cx="8459734" cy="457203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Владимир\Desktop\4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28596" y="1071546"/>
            <a:ext cx="8582660" cy="464347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500166" y="285728"/>
            <a:ext cx="635798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 разделе «Школа есть в списке» выбираем «Нет» и нажимаем «Далее» </a:t>
            </a: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Владимир\Desktop\5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57158" y="1214422"/>
            <a:ext cx="8358246" cy="4531019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857488" y="428604"/>
            <a:ext cx="4286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Заполняем информацию о школе</a:t>
            </a: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Владимир\Desktop\6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71472" y="1142984"/>
            <a:ext cx="8303018" cy="4500594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214546" y="642918"/>
            <a:ext cx="57864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Как заполнили нажимаем на «Сохранить»</a:t>
            </a: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Владимир\Desktop\7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71472" y="1357298"/>
            <a:ext cx="8243904" cy="4475755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928794" y="428604"/>
            <a:ext cx="52149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Ждем подтверждения от координатора БРО РДШ </a:t>
            </a:r>
            <a:r>
              <a:rPr lang="ru-RU" dirty="0" err="1" smtClean="0"/>
              <a:t>Шобоева</a:t>
            </a:r>
            <a:r>
              <a:rPr lang="ru-RU" dirty="0" smtClean="0"/>
              <a:t> </a:t>
            </a:r>
            <a:r>
              <a:rPr lang="ru-RU" dirty="0" err="1" smtClean="0"/>
              <a:t>Баира</a:t>
            </a: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Регистрация первичного отделения РДШ</a:t>
            </a:r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11</TotalTime>
  <Words>93</Words>
  <Application>Microsoft Office PowerPoint</Application>
  <PresentationFormat>Экран (4:3)</PresentationFormat>
  <Paragraphs>13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Открытая</vt:lpstr>
      <vt:lpstr>Регистрация школы на сайте РДШ.рф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Регистрация первичного отделения РДШ</vt:lpstr>
      <vt:lpstr>Слайд 10</vt:lpstr>
      <vt:lpstr>Слайд 11</vt:lpstr>
      <vt:lpstr>Слайд 12</vt:lpstr>
      <vt:lpstr>Слайд 13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Регистрация школы на сайте РДШ.рф</dc:title>
  <dc:creator>Владимир</dc:creator>
  <cp:lastModifiedBy>Ирина</cp:lastModifiedBy>
  <cp:revision>3</cp:revision>
  <dcterms:created xsi:type="dcterms:W3CDTF">2020-02-17T04:09:24Z</dcterms:created>
  <dcterms:modified xsi:type="dcterms:W3CDTF">2020-04-07T05:45:20Z</dcterms:modified>
</cp:coreProperties>
</file>