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4" r:id="rId8"/>
    <p:sldId id="265" r:id="rId9"/>
    <p:sldId id="266" r:id="rId10"/>
    <p:sldId id="267" r:id="rId11"/>
    <p:sldId id="268" r:id="rId12"/>
    <p:sldId id="269" r:id="rId1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screen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screen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62000" y="685800"/>
            <a:ext cx="7772400" cy="1470025"/>
          </a:xfrm>
        </p:spPr>
        <p:txBody>
          <a:bodyPr/>
          <a:lstStyle/>
          <a:p>
            <a:r>
              <a:rPr lang="ru-RU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Рекомендации на период самоизоляции</a:t>
            </a:r>
            <a:endParaRPr lang="ru-RU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2133600" y="5334000"/>
            <a:ext cx="4343400" cy="76200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52600" y="2743200"/>
            <a:ext cx="5144357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2118360"/>
          </a:xfrm>
        </p:spPr>
        <p:txBody>
          <a:bodyPr>
            <a:no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Сейчас самое благодатное время для правильного режима дня. Все могут вдоволь высыпаться, чего не сделаешь в обычном режиме. С самого детства у нас копится дефицит сна: в садик, в школу, в вуз, на работу. У выспавшегося человека ниже уровень гормонов стресса, он лучше соображает. А выспавшийся человек – это не то, что невыспавшийся. Сон важен для укрепления иммунитета и здоровья организма!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00200" y="2666999"/>
            <a:ext cx="5564668" cy="3711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965960"/>
          </a:xfrm>
        </p:spPr>
        <p:txBody>
          <a:bodyPr>
            <a:no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период самоизоляции избежать страхов и тревоги полностью невозможно. И если страхи и тревога мешают ребёнку и взрослому жить спокойно, то с ними нужно учиться справляться. Конечно, всё должно быть в меру. И самое важное, внимательно слушайте и старайтесь понять чувства своего ребёнка. Во время разговора ребёнок выплеснет негативные эмоции и ослабит их. А вы будете знать о переживаниях.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057400" y="2590800"/>
            <a:ext cx="4495800" cy="299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7315200" cy="1676400"/>
          </a:xfrm>
        </p:spPr>
        <p:txBody>
          <a:bodyPr>
            <a:no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Даже такая незапланированная ситуация может помочь нам взаимодействовать ещё больше с самыми родными и близкими, придавая ценность общению. Объединившись, мы сможем помочь друг другу не только пройти через трудные времена, но и стать глубже и целостнее. 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Будьте здоровы!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43000" y="2133600"/>
            <a:ext cx="5754022" cy="3839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5800" y="457200"/>
            <a:ext cx="69342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i="1" dirty="0" smtClean="0"/>
              <a:t>     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Мы сейчас все переживаем неспокойное и не совсем привычное для нас время. Как взрослым, так и детям пришлось столкнуться со многими вещами, которые поменяли наш обычный жизненный уклад. Это и: смена привычной жизнедеятельности, иной режим дня, спад физической активности, ограничение в свободе и, что немаловажно, мы все испытываем эмоциональные перемены. В наши дни, когда родители вынуждены находиться дома вместе со своими детьми, возникают много сложностей, вопросов, непониманий. Многие взрослые впервые получат опыт работы из дома, а дети будут вынуждены не посещать школьное учреждение. Это то время, когда есть возможность узнать друг друга лучше, понаблюдать, кто как меняется и переживает эти изменения.</a:t>
            </a:r>
            <a:endParaRPr lang="ru-RU" sz="2000" i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        Детство – это время для того, чтобы научиться быть взрослым и дети учатся подражанием. Как общаться с ребёнком? О чём говорить и что объяснять относительно сложившейся ситуации? Вот несколько рекомендаций, которые успокоят разум и чувства, как ребёнка, так и взрослого.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371600" y="1981200"/>
            <a:ext cx="5715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280160"/>
          </a:xfrm>
        </p:spPr>
        <p:txBody>
          <a:bodyPr>
            <a:no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Не стоит навязчиво рассказывать ребёнку о проблеме, она может обостриться ещё больше. Говорить напрямую можно только тогда, если он сам проявит инициативу. Во всех других случаях слушайте ребёнка и задавайте наводящие вопросы.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19200" y="1905000"/>
            <a:ext cx="5530314" cy="3684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Постоянно говорите ребёнку, что любите его и что сможете защитить в опасных ситуациях.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19200" y="1600200"/>
            <a:ext cx="5981766" cy="3657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Если ребёнок маленький, придумайте дополнительных защитников в лице домашнего животного, игрушек, ручки, лампы. А лучше развивать веру в себя, к которой можно обратиться в любое время.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43000" y="1609725"/>
            <a:ext cx="579120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7315200" cy="1676400"/>
          </a:xfrm>
        </p:spPr>
        <p:txBody>
          <a:bodyPr>
            <a:no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Развеивайте страшные образы реальностью, расскажите, почему не стоит бояться, и переведите всё в шутку. Будьте последовательны в своих рассказах и позаботьтесь об информировании своего ребёнка (в силу возраста и индивидуальных особенностей). Подумайте, всю ли нужную информацию вы сообщили о профилактике и самых простых мерах гигиены.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76400" y="2285999"/>
            <a:ext cx="5259354" cy="37656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Вместе смотрите мультфильмы, читайте вдохновляющие истории, в которых герои сталкиваются со страхами и в конце побеждают их.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7200" y="1620986"/>
            <a:ext cx="7239000" cy="4824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315200" cy="1737360"/>
          </a:xfrm>
        </p:spPr>
        <p:txBody>
          <a:bodyPr>
            <a:no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Найдите ребёнку дополнительные занятия и увлечения: просмотр старых фотографий, пение, рисование, чтение книг, выполнение домашних заданий  в необычной форме, утренняя гимнастика и своевременный отход ко сну. Это позволит занять свободное время дома, выплёскивать эмоции и энергию, больше общаться с семьёй, обмениваться опытом с другими детьми.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8880" y="2057400"/>
            <a:ext cx="7041120" cy="4271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87</TotalTime>
  <Words>445</Words>
  <Application>Microsoft Office PowerPoint</Application>
  <PresentationFormat>Экран (4:3)</PresentationFormat>
  <Paragraphs>12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Изящная</vt:lpstr>
      <vt:lpstr>Рекомендации на период самоизоляции</vt:lpstr>
      <vt:lpstr>Слайд 2</vt:lpstr>
      <vt:lpstr>         Детство – это время для того, чтобы научиться быть взрослым и дети учатся подражанием. Как общаться с ребёнком? О чём говорить и что объяснять относительно сложившейся ситуации? Вот несколько рекомендаций, которые успокоят разум и чувства, как ребёнка, так и взрослого.</vt:lpstr>
      <vt:lpstr> Не стоит навязчиво рассказывать ребёнку о проблеме, она может обостриться ещё больше. Говорить напрямую можно только тогда, если он сам проявит инициативу. Во всех других случаях слушайте ребёнка и задавайте наводящие вопросы.</vt:lpstr>
      <vt:lpstr> Постоянно говорите ребёнку, что любите его и что сможете защитить в опасных ситуациях. </vt:lpstr>
      <vt:lpstr>Если ребёнок маленький, придумайте дополнительных защитников в лице домашнего животного, игрушек, ручки, лампы. А лучше развивать веру в себя, к которой можно обратиться в любое время.</vt:lpstr>
      <vt:lpstr>Развеивайте страшные образы реальностью, расскажите, почему не стоит бояться, и переведите всё в шутку. Будьте последовательны в своих рассказах и позаботьтесь об информировании своего ребёнка (в силу возраста и индивидуальных особенностей). Подумайте, всю ли нужную информацию вы сообщили о профилактике и самых простых мерах гигиены.</vt:lpstr>
      <vt:lpstr>Вместе смотрите мультфильмы, читайте вдохновляющие истории, в которых герои сталкиваются со страхами и в конце побеждают их.</vt:lpstr>
      <vt:lpstr>Найдите ребёнку дополнительные занятия и увлечения: просмотр старых фотографий, пение, рисование, чтение книг, выполнение домашних заданий  в необычной форме, утренняя гимнастика и своевременный отход ко сну. Это позволит занять свободное время дома, выплёскивать эмоции и энергию, больше общаться с семьёй, обмениваться опытом с другими детьми.</vt:lpstr>
      <vt:lpstr>   Сейчас самое благодатное время для правильного режима дня. Все могут вдоволь высыпаться, чего не сделаешь в обычном режиме. С самого детства у нас копится дефицит сна: в садик, в школу, в вуз, на работу. У выспавшегося человека ниже уровень гормонов стресса, он лучше соображает. А выспавшийся человек – это не то, что невыспавшийся. Сон важен для укрепления иммунитета и здоровья организма!</vt:lpstr>
      <vt:lpstr>В период самоизоляции избежать страхов и тревоги полностью невозможно. И если страхи и тревога мешают ребёнку и взрослому жить спокойно, то с ними нужно учиться справляться. Конечно, всё должно быть в меру. И самое важное, внимательно слушайте и старайтесь понять чувства своего ребёнка. Во время разговора ребёнок выплеснет негативные эмоции и ослабит их. А вы будете знать о переживаниях.</vt:lpstr>
      <vt:lpstr>  Даже такая незапланированная ситуация может помочь нам взаимодействовать ещё больше с самыми родными и близкими, придавая ценность общению. Объединившись, мы сможем помочь друг другу не только пройти через трудные времена, но и стать глубже и целостнее.  Будьте здоровы!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Рекомендации на период самоизоляции</dc:title>
  <dc:creator>Misha</dc:creator>
  <cp:lastModifiedBy>Misha</cp:lastModifiedBy>
  <cp:revision>10</cp:revision>
  <dcterms:created xsi:type="dcterms:W3CDTF">2020-04-07T08:10:11Z</dcterms:created>
  <dcterms:modified xsi:type="dcterms:W3CDTF">2020-04-07T10:24:46Z</dcterms:modified>
</cp:coreProperties>
</file>