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1" r:id="rId4"/>
    <p:sldId id="273" r:id="rId5"/>
    <p:sldId id="274" r:id="rId6"/>
    <p:sldId id="276" r:id="rId7"/>
    <p:sldId id="277" r:id="rId8"/>
    <p:sldId id="262" r:id="rId9"/>
    <p:sldId id="275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45F3FE-EAE3-4556-9C95-FC6B7FC29F91}" v="66" dt="2020-04-07T15:29:45.8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EE45F3FE-EAE3-4556-9C95-FC6B7FC29F91}"/>
    <pc:docChg chg="modSld">
      <pc:chgData name="" userId="" providerId="" clId="Web-{EE45F3FE-EAE3-4556-9C95-FC6B7FC29F91}" dt="2020-04-07T15:29:44.149" v="63" actId="20577"/>
      <pc:docMkLst>
        <pc:docMk/>
      </pc:docMkLst>
      <pc:sldChg chg="modSp">
        <pc:chgData name="" userId="" providerId="" clId="Web-{EE45F3FE-EAE3-4556-9C95-FC6B7FC29F91}" dt="2020-04-07T15:29:39.664" v="61" actId="20577"/>
        <pc:sldMkLst>
          <pc:docMk/>
          <pc:sldMk cId="2432953233" sldId="256"/>
        </pc:sldMkLst>
        <pc:spChg chg="mod">
          <ac:chgData name="" userId="" providerId="" clId="Web-{EE45F3FE-EAE3-4556-9C95-FC6B7FC29F91}" dt="2020-04-07T15:29:39.664" v="61" actId="20577"/>
          <ac:spMkLst>
            <pc:docMk/>
            <pc:sldMk cId="2432953233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Люди, как деревья, не могут жить без своих корней.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cs typeface="Calibri"/>
              </a:rPr>
              <a:t>Подготовила: Морозова т.н. воспитатель 1 класса</a:t>
            </a:r>
            <a:endParaRPr lang="ru-RU" dirty="0" err="1"/>
          </a:p>
        </p:txBody>
      </p:sp>
    </p:spTree>
    <p:extLst>
      <p:ext uri="{BB962C8B-B14F-4D97-AF65-F5344CB8AC3E}">
        <p14:creationId xmlns:p14="http://schemas.microsoft.com/office/powerpoint/2010/main" val="2432953233"/>
      </p:ext>
    </p:extLst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Мой дядя(брат моей мамы)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Гончаров Владимир Михайлович родился 29 апреля 1989 года. Он мой крестный, сильный и трудолюбивый.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Увлекается сельским хозяйством. Очень любит животных.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Работает машинистом конвейера 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дробильно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- обогатительной фабрике. </a:t>
            </a:r>
          </a:p>
        </p:txBody>
      </p:sp>
      <p:pic>
        <p:nvPicPr>
          <p:cNvPr id="5" name="Picture 2" descr="C:\Users\User\Desktop\SDC123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935" y="1600200"/>
            <a:ext cx="3545130" cy="4525963"/>
          </a:xfrm>
          <a:prstGeom prst="rect">
            <a:avLst/>
          </a:prstGeom>
          <a:ln w="1270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я – Радченко Владимир Владимирович.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188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4464496" cy="3386902"/>
          </a:xfrm>
          <a:prstGeom prst="snip2Diag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124744"/>
            <a:ext cx="3610744" cy="51845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Я родился 15 мая 2011 года в г. Донецке. 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    В моей семье хранится большой фотоальбом. На фотографиях красивые, счастливые и молодые лица моих дедушек и бабушек. Для меня они остаются самыми близкими людьми. Я думаю, что надо знать свои корни чтобы предать их нашему следующему поколению, чтоб никто не пропал во времени.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Происхождение фамилии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Фамилия Радченко имеет украинское происхождение, на что указывает суффикс –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енко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Фамилия восходит к глаголу «радеть», т.е. «оказывать содействие, переживать». Это слово легло в основу прозвища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Радич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Так, скорее всего, называли отзывчивого,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эмпатичного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человека.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Радич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со временем получил фамилию Радченко.</a:t>
            </a:r>
          </a:p>
        </p:txBody>
      </p:sp>
    </p:spTree>
  </p:cSld>
  <p:clrMapOvr>
    <a:masterClrMapping/>
  </p:clrMapOvr>
  <p:transition>
    <p:strip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Мои родители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764704"/>
            <a:ext cx="4245868" cy="1656184"/>
          </a:xfrm>
        </p:spPr>
        <p:txBody>
          <a:bodyPr>
            <a:normAutofit fontScale="25000" lnSpcReduction="20000"/>
          </a:bodyPr>
          <a:lstStyle/>
          <a:p>
            <a:r>
              <a:rPr lang="ru-RU" sz="7400" b="0" dirty="0">
                <a:latin typeface="Times New Roman" pitchFamily="18" charset="0"/>
                <a:cs typeface="Times New Roman" pitchFamily="18" charset="0"/>
              </a:rPr>
              <a:t>Моего папу зовут Владимир Анатольевич. Он родился 11 августа 1979 года. Он работает экономистом. Папа любит проводить время с семьей и часто нам устраивает маленькие праздники. Я им горжусь!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764704"/>
            <a:ext cx="4247455" cy="1584176"/>
          </a:xfrm>
        </p:spPr>
        <p:txBody>
          <a:bodyPr>
            <a:normAutofit fontScale="25000" lnSpcReduction="20000"/>
          </a:bodyPr>
          <a:lstStyle/>
          <a:p>
            <a:r>
              <a:rPr lang="ru-RU" sz="7200" b="0" dirty="0">
                <a:latin typeface="Times New Roman" pitchFamily="18" charset="0"/>
                <a:cs typeface="Times New Roman" pitchFamily="18" charset="0"/>
              </a:rPr>
              <a:t>Мою маму зовут Татьяна Михайловна. Она родилась 14 ноября 1985 года. По профессии моя мама учитель, но сейчас работает воспитателем в детском саду. Мамочка большая хозяйка и рукодельница</a:t>
            </a:r>
          </a:p>
          <a:p>
            <a:endParaRPr lang="ru-RU" dirty="0"/>
          </a:p>
        </p:txBody>
      </p:sp>
      <p:pic>
        <p:nvPicPr>
          <p:cNvPr id="7" name="Содержимое 4" descr="https://bitrix2.cdnvideo.ru/b1408601/resize_cache/4358/2e7fb5fb2ab1ebdd663145ea3b6c2c2e/main/c01/c01c307e3f6e6c1e733c4439fca43dfa/IMG_20160628_122029.jpg?h=zarechnoe24.bitrix24.ru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20888"/>
            <a:ext cx="3024336" cy="3816424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Содержимое 4" descr="E:\Ноутбук Емашинс\Фотографии\Последние\Д.Р. Таня\SDC13313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420888"/>
            <a:ext cx="2951018" cy="3869575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heck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Бабушка и дедушка со стороны папы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4040188" cy="2376264"/>
          </a:xfrm>
        </p:spPr>
        <p:txBody>
          <a:bodyPr>
            <a:noAutofit/>
          </a:bodyPr>
          <a:lstStyle/>
          <a:p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Радченко Тамара Федоровна. Родилась 15 февраля 1951 года в Брянской области. </a:t>
            </a:r>
          </a:p>
          <a:p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Моя бабушка учитель математики , 38 лет она работала завучем в школе. Тома, как я её называю, строгая и требовательная, всегда любит воспитывать(меня в том числе). </a:t>
            </a:r>
          </a:p>
          <a:p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340768"/>
            <a:ext cx="4041775" cy="1656184"/>
          </a:xfrm>
        </p:spPr>
        <p:txBody>
          <a:bodyPr>
            <a:normAutofit fontScale="85000" lnSpcReduction="20000"/>
          </a:bodyPr>
          <a:lstStyle/>
          <a:p>
            <a:endParaRPr lang="ru-RU" sz="6400" b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Малахов Владимир Анатольевич родился 28 июня 1949 года. </a:t>
            </a:r>
          </a:p>
          <a:p>
            <a:endParaRPr lang="ru-RU" dirty="0"/>
          </a:p>
        </p:txBody>
      </p:sp>
      <p:pic>
        <p:nvPicPr>
          <p:cNvPr id="7" name="Содержимое 4" descr="E:\Ноутбук Емашинс\работа, школа (скопировано)\Школа\АТТЕСТАЦИЯ\аттестации\2 школа\фото 2 школа\Новая папка\SDC11447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140968"/>
            <a:ext cx="3673645" cy="2930749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C:\Users\User\AppData\Local\Microsoft\Windows\INetCache\Content.Word\SDC12310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140968"/>
            <a:ext cx="3786447" cy="2952328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/>
          <a:lstStyle/>
          <a:p>
            <a:pPr>
              <a:buNone/>
            </a:pPr>
            <a:r>
              <a:rPr lang="ru-RU" dirty="0"/>
              <a:t>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Моя тётя(сестра моего папы) Шульц Ирина Анатольевна.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Родилась 1 января 1975 года. 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Работает диспетчером на железнодорожной станции.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Увлекается вязанием. Ёе мечта – жить на море.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660" y="1600200"/>
            <a:ext cx="2717680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Мой двоюродный брат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Шульц Иван Игоревич родился 19 октября 1993 года.  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92" b="292"/>
          <a:stretch>
            <a:fillRect/>
          </a:stretch>
        </p:blipFill>
        <p:spPr bwMode="auto">
          <a:xfrm>
            <a:off x="2123728" y="612775"/>
            <a:ext cx="5154960" cy="3866220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ver dir="l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Происхождение фамилии Гончаров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Фамилия Гончаров образована от прозвища Гончар. Оно ведет свое начало от нарицательного «гончар» - «мастер, изготовляющий изделия из обожженной глины (посуду, игрушки и т.п.)». Скорее всего, прозвище относится к так называемым «профессиональным» именованиям, содержащим указание на деятельность основателя фамилии.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Бабушка и дедушка со стороны мамы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4040188" cy="1584176"/>
          </a:xfrm>
        </p:spPr>
        <p:txBody>
          <a:bodyPr>
            <a:normAutofit lnSpcReduction="10000"/>
          </a:bodyPr>
          <a:lstStyle/>
          <a:p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Гончаров Михаил Федорович родился 16 ноября 1958 года. Он строитель. Построил огромное количество многоэтажных домов в нашем городе.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052736"/>
            <a:ext cx="4041775" cy="1368152"/>
          </a:xfrm>
        </p:spPr>
        <p:txBody>
          <a:bodyPr>
            <a:normAutofit fontScale="40000" lnSpcReduction="20000"/>
          </a:bodyPr>
          <a:lstStyle/>
          <a:p>
            <a:r>
              <a:rPr lang="ru-RU" sz="4900" b="0" dirty="0">
                <a:latin typeface="Times New Roman" pitchFamily="18" charset="0"/>
                <a:cs typeface="Times New Roman" pitchFamily="18" charset="0"/>
              </a:rPr>
              <a:t>Гончарова Галина Васильевна родилась 2 февраля 1961 года. По профессии бабушка повар. Более 35 лет работает в столовой, кормит детишек.</a:t>
            </a:r>
          </a:p>
          <a:p>
            <a:endParaRPr lang="ru-RU" dirty="0"/>
          </a:p>
        </p:txBody>
      </p:sp>
      <p:pic>
        <p:nvPicPr>
          <p:cNvPr id="7" name="Содержимое 6" descr="C:\Users\User\Desktop\мамуля\SDC17480.JPG"/>
          <p:cNvPicPr>
            <a:picLocks noGrp="1"/>
          </p:cNvPicPr>
          <p:nvPr>
            <p:ph sz="quarter" idx="4"/>
          </p:nvPr>
        </p:nvPicPr>
        <p:blipFill>
          <a:blip r:embed="rId2" cstate="print"/>
          <a:srcRect l="187" r="187"/>
          <a:stretch>
            <a:fillRect/>
          </a:stretch>
        </p:blipFill>
        <p:spPr bwMode="auto">
          <a:xfrm>
            <a:off x="4823248" y="2768528"/>
            <a:ext cx="3685329" cy="2763982"/>
          </a:xfrm>
          <a:prstGeom prst="rect">
            <a:avLst/>
          </a:prstGeom>
          <a:ln w="127000" cap="sq">
            <a:solidFill>
              <a:srgbClr val="00B05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Содержимое 4" descr="C:\Users\User\AppData\Local\Microsoft\Windows\INetCache\Content.Word\SDC12309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564904"/>
            <a:ext cx="2984269" cy="3840480"/>
          </a:xfrm>
          <a:prstGeom prst="rect">
            <a:avLst/>
          </a:prstGeom>
          <a:ln w="127000" cap="sq">
            <a:solidFill>
              <a:srgbClr val="00B0F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heel spokes="3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462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Люди, как деревья, не могут жить без своих корней.</vt:lpstr>
      <vt:lpstr> Это я – Радченко Владимир Владимирович. </vt:lpstr>
      <vt:lpstr>Происхождение фамилии</vt:lpstr>
      <vt:lpstr>Мои родители</vt:lpstr>
      <vt:lpstr>Бабушка и дедушка со стороны папы</vt:lpstr>
      <vt:lpstr>Презентация PowerPoint</vt:lpstr>
      <vt:lpstr>Мой двоюродный брат </vt:lpstr>
      <vt:lpstr>Происхождение фамилии Гончаров</vt:lpstr>
      <vt:lpstr>Бабушка и дедушка со стороны мамы</vt:lpstr>
      <vt:lpstr>Мой дядя(брат моей мамы)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 Windows</cp:lastModifiedBy>
  <cp:revision>24</cp:revision>
  <dcterms:created xsi:type="dcterms:W3CDTF">2016-10-04T19:44:55Z</dcterms:created>
  <dcterms:modified xsi:type="dcterms:W3CDTF">2020-04-07T15:30:34Z</dcterms:modified>
</cp:coreProperties>
</file>