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17"/>
  </p:notesMasterIdLst>
  <p:sldIdLst>
    <p:sldId id="257" r:id="rId5"/>
    <p:sldId id="259" r:id="rId6"/>
    <p:sldId id="261" r:id="rId7"/>
    <p:sldId id="264" r:id="rId8"/>
    <p:sldId id="266" r:id="rId9"/>
    <p:sldId id="267" r:id="rId10"/>
    <p:sldId id="268" r:id="rId11"/>
    <p:sldId id="269" r:id="rId12"/>
    <p:sldId id="271" r:id="rId13"/>
    <p:sldId id="273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24D1"/>
    <a:srgbClr val="36E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0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3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12.xml"/><Relationship Id="rId5" Type="http://schemas.openxmlformats.org/officeDocument/2006/relationships/slide" Target="slides/slide10.xml"/><Relationship Id="rId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1ACD8-33E2-4C9D-86A1-F0CDEF61503A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579FB-EC11-4CE4-9778-55D6C1F48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1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0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4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2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054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1B33873-78D7-4F61-BFD8-8091559FF5C0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CA54264-E287-4FA9-88C9-76D133BE238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13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E675282-3E78-4D5A-A92B-0D0F752C9A5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19D1B-AF05-4022-9689-3D6BAA5E7DFF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88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BFDE68F-9F61-4622-8B23-139F9780A40C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61EA28E-0A1B-4265-B186-CBFD48967A7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432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EFCB580-0E7B-40F8-9A5A-E0A08AB2B01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CBC2B8E-3B85-418C-AF4C-0B41D3EF6691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17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BC165FC-AB4D-4307-8771-F9F48DB3B70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6A943A8-7201-48E0-94E1-35528A7C32D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95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90F7BC9-4CD5-4C69-944D-B37C233B3508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883B0DA-20EC-47E4-ACC2-3804633D428E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88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E7FCB4-A8DA-4D8F-9705-A02D6ECB1F5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1E66827-B56C-4AAA-9F46-151899B2257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48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328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0641EC9-2A3B-4116-992D-8A2AA3774FE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1DE3E7C-0D80-4C71-9179-C207277F88DE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2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780EA8-CCAF-41A4-9636-49DED68B38B8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656A510-EBAB-41AB-B7FC-9B043AC7C66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323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0688" y="6483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9121AB-4525-49E0-8115-234CD6C0F4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27.02.2020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58958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40200" y="6381750"/>
            <a:ext cx="37544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43D8561-DEFD-4331-9DB9-8E6156BD656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44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5730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94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16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011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30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76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6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38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40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503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15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312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87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345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7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545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902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7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1308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843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81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4874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97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5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8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3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57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8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7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FFC000"/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76250"/>
            <a:ext cx="1698625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Прямоугольник 11"/>
          <p:cNvSpPr>
            <a:spLocks noChangeArrowheads="1"/>
          </p:cNvSpPr>
          <p:nvPr/>
        </p:nvSpPr>
        <p:spPr bwMode="auto">
          <a:xfrm>
            <a:off x="223838" y="6627813"/>
            <a:ext cx="18637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© Стефанова Лариса Михайловна</a:t>
            </a:r>
          </a:p>
        </p:txBody>
      </p:sp>
      <p:pic>
        <p:nvPicPr>
          <p:cNvPr id="1028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5986">
            <a:off x="261938" y="4673600"/>
            <a:ext cx="205422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031" name="Рисунок 6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3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ww.publicdomainpictures.net/pictures/130000/nahled/green-gradient-background-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9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Picture 10" descr="http://img0.liveinternet.ru/images/attach/c/4/83/808/83808190_large_0_4eb6e_62d9921e_XL.png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194559" y="2207027"/>
            <a:ext cx="6857999" cy="246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avatanplus.com/files/resources/mid/57c6f968b78ed156e13e4130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157" y="12468"/>
            <a:ext cx="1558901" cy="168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avatanplus.com/files/resources/mid/57c6f968b78ed156e13e4130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00995" y="4122505"/>
            <a:ext cx="2638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4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2" name="Picture 4" descr="https://www.freepptbackgrounds.net/wp-content/uploads/2013/06/Summer-Day-PPT-Templates-900x675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hoto.qip.ru/photo/videoediting/3205504/xlarge/68616094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5"/>
            <a:ext cx="2169666" cy="255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4.bp.blogspot.com/-5fHWKyV6Jk4/U6KEcdaJOKI/AAAAAAAAOFw/afze0BDVP_c/s1600/j56918_1305740307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430027"/>
            <a:ext cx="2137313" cy="353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50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арья\Desktop\70dde92b665a7ebf36ddd67467b38a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58990"/>
            <a:ext cx="5940152" cy="4582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23528" y="2083445"/>
            <a:ext cx="41044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00B050"/>
                </a:solidFill>
                <a:latin typeface="Times New Roman" pitchFamily="18" charset="0"/>
              </a:rPr>
              <a:t>Автор сборника:  </a:t>
            </a:r>
          </a:p>
          <a:p>
            <a:r>
              <a:rPr lang="ru-RU" sz="1400" i="1" dirty="0" smtClean="0">
                <a:solidFill>
                  <a:srgbClr val="00B050"/>
                </a:solidFill>
                <a:latin typeface="Times New Roman" pitchFamily="18" charset="0"/>
              </a:rPr>
              <a:t>Музыкальный руководитель МБДОУ ДС№1г.Турана </a:t>
            </a:r>
          </a:p>
          <a:p>
            <a:r>
              <a:rPr lang="ru-RU" sz="1400" b="1" i="1" dirty="0" smtClean="0">
                <a:solidFill>
                  <a:srgbClr val="00B050"/>
                </a:solidFill>
                <a:latin typeface="Times New Roman" pitchFamily="18" charset="0"/>
              </a:rPr>
              <a:t>Скрябина Е.С.</a:t>
            </a:r>
            <a:endParaRPr lang="ru-RU" sz="1400" b="1" i="1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4664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Сборник частушек «Веселись душа»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http://www.poetryclub.com.ua/upload/poem_all/008001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www.poetryclub.com.ua/upload/poem_all/0080015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0053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423216" y="1634540"/>
            <a:ext cx="3137832" cy="2253912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пришли сюда на конкурс,</a:t>
            </a:r>
          </a:p>
          <a:p>
            <a:pPr algn="ctr"/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только побеждать</a:t>
            </a:r>
          </a:p>
          <a:p>
            <a:pPr algn="ctr"/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соперникам желаем</a:t>
            </a:r>
          </a:p>
          <a:p>
            <a:pPr algn="ctr"/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Никогда не унывать!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3851920" y="346996"/>
            <a:ext cx="3672408" cy="2880320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первый класс поедем мы скоро,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Нам 7 лет исполнится.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Хорошо учиться будем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школе мы готовимся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764200" y="3645024"/>
            <a:ext cx="3312368" cy="237626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Дамырак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скромна немного,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Мастерицы хоть куда: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Лепит, вяжет и рисует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Аккуратная всегда!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5078840" y="3068960"/>
            <a:ext cx="3384376" cy="237626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 да </a:t>
            </a:r>
            <a:r>
              <a:rPr lang="ru-RU" sz="1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серенький </a:t>
            </a:r>
            <a:r>
              <a:rPr lang="ru-RU" sz="15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коток</a:t>
            </a: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Пошел к речке под мосток,</a:t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воду хвостик опустил,</a:t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Кошкам рыбы наловил!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23216" y="486156"/>
            <a:ext cx="3672408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Частушки на конкурс  мини-мисс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20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36984"/>
            <a:ext cx="3744416" cy="22322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Говорят, что без частушки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 и жизни никакой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частушки-хохотушки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Пропоем со всей душой!</a:t>
            </a:r>
          </a:p>
        </p:txBody>
      </p:sp>
      <p:sp>
        <p:nvSpPr>
          <p:cNvPr id="6" name="Овал 5"/>
          <p:cNvSpPr/>
          <p:nvPr/>
        </p:nvSpPr>
        <p:spPr>
          <a:xfrm>
            <a:off x="5292080" y="1340768"/>
            <a:ext cx="3830176" cy="25202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маленькая Алла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Обожает сериалы.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Больше в куклы не играет: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любви чужой вздыхает.</a:t>
            </a:r>
          </a:p>
        </p:txBody>
      </p:sp>
      <p:sp>
        <p:nvSpPr>
          <p:cNvPr id="7" name="Овал 6"/>
          <p:cNvSpPr/>
          <p:nvPr/>
        </p:nvSpPr>
        <p:spPr>
          <a:xfrm>
            <a:off x="1885960" y="2607960"/>
            <a:ext cx="3744416" cy="223224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Таня Машу пригласила</a:t>
            </a:r>
          </a:p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гости книжки почитать,</a:t>
            </a:r>
          </a:p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Передумали, решили</a:t>
            </a:r>
          </a:p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«Барби» девочки играть.</a:t>
            </a:r>
          </a:p>
        </p:txBody>
      </p:sp>
      <p:sp>
        <p:nvSpPr>
          <p:cNvPr id="8" name="Овал 7"/>
          <p:cNvSpPr/>
          <p:nvPr/>
        </p:nvSpPr>
        <p:spPr>
          <a:xfrm>
            <a:off x="4499992" y="4509120"/>
            <a:ext cx="3744416" cy="22322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мамой за руки вхожу,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Крепко маму я держу,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мама не боялась,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одна не потерялась.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940152" y="332656"/>
            <a:ext cx="2664296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Частушки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хохотушки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3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4144" y="0"/>
            <a:ext cx="3477736" cy="234888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сегодня на скакалке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Проскакала два часа.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Ноги целыми остались,</a:t>
            </a:r>
          </a:p>
          <a:p>
            <a:pPr algn="ctr"/>
            <a:r>
              <a:rPr lang="ru-RU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Отвалилася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коса! 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131840" y="207484"/>
            <a:ext cx="3762712" cy="2088232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Я прожгла рубашку папе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Ну не буду горевать-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Из нее теперь для Барби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Можно платье вырезать.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395536" y="2087116"/>
            <a:ext cx="4176464" cy="2088232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наш Барсик целый год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«Вискасом» кормился,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теперь котенок наш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тигра превратился!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1259632" y="4221088"/>
            <a:ext cx="4176464" cy="2088232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Братик папиным бальзамом 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намазался опять,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усатым стать скорее,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девчонок завлекать!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6012160" y="1269680"/>
            <a:ext cx="3046608" cy="186155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гастроли мы хотим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Ехать на </a:t>
            </a:r>
            <a:r>
              <a:rPr lang="ru-RU" sz="16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Богамы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вот не отпускают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Садик нас, и мамы.</a:t>
            </a:r>
          </a:p>
        </p:txBody>
      </p:sp>
      <p:sp>
        <p:nvSpPr>
          <p:cNvPr id="2" name="Облако 1"/>
          <p:cNvSpPr/>
          <p:nvPr/>
        </p:nvSpPr>
        <p:spPr>
          <a:xfrm>
            <a:off x="4572000" y="2960948"/>
            <a:ext cx="3240360" cy="2304256"/>
          </a:xfrm>
          <a:prstGeom prst="cloud">
            <a:avLst/>
          </a:prstGeom>
          <a:solidFill>
            <a:srgbClr val="E824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 последний с нашей крыши,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дождик льется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весенними лучами</a:t>
            </a: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Веселей поется!</a:t>
            </a:r>
          </a:p>
        </p:txBody>
      </p:sp>
    </p:spTree>
    <p:extLst>
      <p:ext uri="{BB962C8B-B14F-4D97-AF65-F5344CB8AC3E}">
        <p14:creationId xmlns:p14="http://schemas.microsoft.com/office/powerpoint/2010/main" val="3813665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340768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Эх, раз, еще раз,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поклонимся сейчас,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Начинаем перепляс,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Постараемся для вас!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74368" y="400904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Начинаем петь частушки,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Просим не смеяться: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Тут народу очень много,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Можем растеряться!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3212976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частушек много знаем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хороших, и плохих.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Интересно тем послушать,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не знает никаких.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4756408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Эх</a:t>
            </a: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подружка дорогая,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нас знает весь народ.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тебя никто не спляшет,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меня — не запоет.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064" y="2636912"/>
            <a:ext cx="352839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Заиграй-ка, балалайка,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Балалайка — три струны!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Подпевайте, не зевайте,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Выходите, плясуны.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331640" y="400904"/>
            <a:ext cx="2304256" cy="579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Частушки - запевки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36984"/>
            <a:ext cx="3744416" cy="22322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что за поросенок,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дырявый пятачок,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не слышно визга?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ж, братец, кабачок!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92080" y="1340768"/>
            <a:ext cx="3830176" cy="252028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баран богатый барин.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себе обновку справил.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ли шуба, то ль кафтан,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поймет теперь и сам!</a:t>
            </a:r>
          </a:p>
        </p:txBody>
      </p:sp>
      <p:sp>
        <p:nvSpPr>
          <p:cNvPr id="7" name="Овал 6"/>
          <p:cNvSpPr/>
          <p:nvPr/>
        </p:nvSpPr>
        <p:spPr>
          <a:xfrm>
            <a:off x="1885960" y="2607960"/>
            <a:ext cx="3744416" cy="223224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Прилетела птичка, села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Прямо на нос петуху.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Петуху обидно стало,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запел: ку-ка-ре-ку!</a:t>
            </a:r>
          </a:p>
        </p:txBody>
      </p:sp>
      <p:sp>
        <p:nvSpPr>
          <p:cNvPr id="8" name="Овал 7"/>
          <p:cNvSpPr/>
          <p:nvPr/>
        </p:nvSpPr>
        <p:spPr>
          <a:xfrm>
            <a:off x="4499992" y="4509120"/>
            <a:ext cx="3744416" cy="22322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рыбалку я ходил,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Удочку закинул.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Клюнул толстый крокодил –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Лодку опрокинул!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940152" y="332656"/>
            <a:ext cx="2664296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Частушки - шуточки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0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467544" y="332656"/>
            <a:ext cx="4176464" cy="2088232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Говорит лентяйке мать: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«Убери свою кровать!»,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лентяйка: «Маменька,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же еще </a:t>
            </a:r>
            <a:r>
              <a:rPr lang="ru-RU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маленька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4788024" y="620688"/>
            <a:ext cx="4176464" cy="2088232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Поленился утром Вова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Причесаться гребешком,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Подошла к нему корова,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Причесала языком!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179512" y="2527372"/>
            <a:ext cx="4176464" cy="2088232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куличик испекла,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Угостила Ваню.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за это показал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жука в стакане.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1835696" y="4786496"/>
            <a:ext cx="4176464" cy="2088232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Маша ела хохоча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Гречневую кашу.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Отмывали целый час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Гречневую Машу!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4383440" y="2924944"/>
            <a:ext cx="3500928" cy="186155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Ладушки, ладушки,</a:t>
            </a:r>
            <a:b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мылом моем лапушки!</a:t>
            </a:r>
            <a:b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Чистые ладошки,</a:t>
            </a:r>
            <a:b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вам хлеб да ложки!</a:t>
            </a:r>
          </a:p>
        </p:txBody>
      </p:sp>
    </p:spTree>
    <p:extLst>
      <p:ext uri="{BB962C8B-B14F-4D97-AF65-F5344CB8AC3E}">
        <p14:creationId xmlns:p14="http://schemas.microsoft.com/office/powerpoint/2010/main" val="247980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56304" y="404664"/>
            <a:ext cx="352839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прятки мы в лесу играли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Марусю потеряли.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Забралась в дупло она –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Проспала там до темна!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4664928"/>
            <a:ext cx="302433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Закопченную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кастрюлю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Маня чистила песком.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часа под душем Маню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Мыла бабушка потом.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8092" y="2564904"/>
            <a:ext cx="381642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 лопатки у Егора,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у Нины - формочки.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за это им язык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Высуну из форточки.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2348880"/>
            <a:ext cx="316835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Всё, что Петя подобрал,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 карман пихает.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Петя погулял,</a:t>
            </a:r>
            <a:b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Дворник отдыхает.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293096"/>
            <a:ext cx="352839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Выйду, выйду я плясать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новеньких ботинках,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ребята говорят,</a:t>
            </a:r>
            <a:b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я как картинка!</a:t>
            </a:r>
          </a:p>
        </p:txBody>
      </p:sp>
    </p:spTree>
    <p:extLst>
      <p:ext uri="{BB962C8B-B14F-4D97-AF65-F5344CB8AC3E}">
        <p14:creationId xmlns:p14="http://schemas.microsoft.com/office/powerpoint/2010/main" val="253087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690504" y="346996"/>
            <a:ext cx="3137832" cy="2253912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Разрешила мама дочке</a:t>
            </a:r>
            <a:b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Утром сбегать по грибочки.</a:t>
            </a:r>
            <a:b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Принесла дочурка скоро</a:t>
            </a:r>
            <a:b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Две корзинки мухоморов.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3851920" y="346996"/>
            <a:ext cx="3672408" cy="2880320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 дверей на сундуке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Сидит Попка в колпаке.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Как напялили колпак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Сам себя назвал «дурак»!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179512" y="2780928"/>
            <a:ext cx="3312368" cy="237626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 саду-огороду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 козочка гулять.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этого похода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Урожая не собрать!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5652120" y="2780928"/>
            <a:ext cx="3384376" cy="237626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 да </a:t>
            </a:r>
            <a:r>
              <a:rPr lang="ru-RU" sz="1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серенький </a:t>
            </a:r>
            <a:r>
              <a:rPr lang="ru-RU" sz="15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коток</a:t>
            </a: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Пошел к речке под мосток,</a:t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воду хвостик опустил,</a:t>
            </a:r>
            <a:b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Кошкам рыбы наловил!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2627784" y="4293096"/>
            <a:ext cx="3240360" cy="2232248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Га-га-га, — распелся гусь.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лисичек не боюсь.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Всех лисичек на весу</a:t>
            </a:r>
            <a:b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в корзинке унесу!</a:t>
            </a:r>
          </a:p>
        </p:txBody>
      </p:sp>
    </p:spTree>
    <p:extLst>
      <p:ext uri="{BB962C8B-B14F-4D97-AF65-F5344CB8AC3E}">
        <p14:creationId xmlns:p14="http://schemas.microsoft.com/office/powerpoint/2010/main" val="137561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27784" y="524704"/>
            <a:ext cx="2952328" cy="28803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Подходи честной народ,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Всех нас ярмарка зовет!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товары хороши,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Выбирайте от души!</a:t>
            </a:r>
          </a:p>
        </p:txBody>
      </p:sp>
      <p:sp>
        <p:nvSpPr>
          <p:cNvPr id="3" name="Овал 2"/>
          <p:cNvSpPr/>
          <p:nvPr/>
        </p:nvSpPr>
        <p:spPr>
          <a:xfrm>
            <a:off x="5868144" y="596712"/>
            <a:ext cx="2880320" cy="273630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Кто приехал с караваем,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Кто приехал с урожаем, 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Все товары покупай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группы деньги отдавай!</a:t>
            </a:r>
          </a:p>
        </p:txBody>
      </p:sp>
      <p:sp>
        <p:nvSpPr>
          <p:cNvPr id="4" name="Овал 3"/>
          <p:cNvSpPr/>
          <p:nvPr/>
        </p:nvSpPr>
        <p:spPr>
          <a:xfrm>
            <a:off x="5004048" y="3390880"/>
            <a:ext cx="2952328" cy="2880320"/>
          </a:xfrm>
          <a:prstGeom prst="ellipse">
            <a:avLst/>
          </a:prstGeom>
          <a:solidFill>
            <a:srgbClr val="36EA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Здесь на ярмарке для всех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веселье и смех!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Вставай, не топись,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Покупай, не скупись!</a:t>
            </a:r>
          </a:p>
        </p:txBody>
      </p:sp>
      <p:sp>
        <p:nvSpPr>
          <p:cNvPr id="5" name="Овал 4"/>
          <p:cNvSpPr/>
          <p:nvPr/>
        </p:nvSpPr>
        <p:spPr>
          <a:xfrm>
            <a:off x="1465508" y="3333016"/>
            <a:ext cx="3142496" cy="28803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Папа с мамою всю ночь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Тортик выпекали,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его потом быстрей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ярмарке продали.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08004" y="204624"/>
            <a:ext cx="2520280" cy="2880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ярмарку:</a:t>
            </a:r>
          </a:p>
        </p:txBody>
      </p:sp>
    </p:spTree>
    <p:extLst>
      <p:ext uri="{BB962C8B-B14F-4D97-AF65-F5344CB8AC3E}">
        <p14:creationId xmlns:p14="http://schemas.microsoft.com/office/powerpoint/2010/main" val="58991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3568" y="2420888"/>
            <a:ext cx="280831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 наступил –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Шагаа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Торопитесь все сюда.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Приглашаем в гости всех-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улыбки, всюду смех!</a:t>
            </a:r>
          </a:p>
        </p:txBody>
      </p:sp>
      <p:sp>
        <p:nvSpPr>
          <p:cNvPr id="3" name="Овал 2"/>
          <p:cNvSpPr/>
          <p:nvPr/>
        </p:nvSpPr>
        <p:spPr>
          <a:xfrm>
            <a:off x="3177560" y="816576"/>
            <a:ext cx="280831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Ярких красок хоровод,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Он весну с собой ведет.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танцует детвора,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Веселье будет до утра!</a:t>
            </a:r>
          </a:p>
        </p:txBody>
      </p:sp>
      <p:sp>
        <p:nvSpPr>
          <p:cNvPr id="4" name="Овал 3"/>
          <p:cNvSpPr/>
          <p:nvPr/>
        </p:nvSpPr>
        <p:spPr>
          <a:xfrm>
            <a:off x="6094040" y="27464"/>
            <a:ext cx="280831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Шагаа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Шагаа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Праздник наступил!</a:t>
            </a:r>
          </a:p>
          <a:p>
            <a:pPr algn="ctr"/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Шагаа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Шагаа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Всех нас подружил!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251520" y="404664"/>
            <a:ext cx="3024336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Частушки на праздник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Шагаа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81716" y="3677918"/>
            <a:ext cx="280831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праздник добрый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Шагаа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Быстро мчимся в гости,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Танцы, игры и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тараа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Столько удовольствий!</a:t>
            </a:r>
          </a:p>
        </p:txBody>
      </p:sp>
    </p:spTree>
    <p:extLst>
      <p:ext uri="{BB962C8B-B14F-4D97-AF65-F5344CB8AC3E}">
        <p14:creationId xmlns:p14="http://schemas.microsoft.com/office/powerpoint/2010/main" val="3529841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2492896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дружно мы живем,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Песни весело поем,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Лучше нашего детсада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всем мире не найдем!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74368" y="400904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прекрасный край родной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гордимся все Тывой!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могучий Енисей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гости ждет к себе друзей!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50664" y="4583008"/>
            <a:ext cx="324036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Кормят в садике ребят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Словно в ресторане.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рецепты разузнаю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Принесу их маме.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064" y="2636912"/>
            <a:ext cx="352839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Самолет летит по небу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Ах, высоко-высоко!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гостям в Тыве всем рады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Приезжайте к нам еще!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331640" y="400904"/>
            <a:ext cx="2304256" cy="579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Частушки приветственные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7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668__--___">
  <a:themeElements>
    <a:clrScheme name="Другая 1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FFFF00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585</Words>
  <Application>Microsoft Office PowerPoint</Application>
  <PresentationFormat>Экран (4:3)</PresentationFormat>
  <Paragraphs>145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1_Тема Office</vt:lpstr>
      <vt:lpstr>1668__--___</vt:lpstr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 Сосновских</cp:lastModifiedBy>
  <cp:revision>18</cp:revision>
  <dcterms:created xsi:type="dcterms:W3CDTF">2020-02-26T06:53:39Z</dcterms:created>
  <dcterms:modified xsi:type="dcterms:W3CDTF">2020-02-27T02:53:43Z</dcterms:modified>
</cp:coreProperties>
</file>