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Седьмое апреля.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Классная работа.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Указательные местоимения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3973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на </a:t>
            </a:r>
            <a:r>
              <a:rPr lang="ru-RU" dirty="0" smtClean="0"/>
              <a:t>засыпку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4067"/>
            <a:ext cx="8596668" cy="4617296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Какие притяжательные местоимения могут быть глаголами?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Я </a:t>
            </a:r>
            <a:r>
              <a:rPr lang="ru-RU" sz="4000" dirty="0" smtClean="0">
                <a:solidFill>
                  <a:srgbClr val="FF0000"/>
                </a:solidFill>
              </a:rPr>
              <a:t>мою</a:t>
            </a:r>
            <a:r>
              <a:rPr lang="ru-RU" sz="4000" dirty="0" smtClean="0"/>
              <a:t> тарелки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000" dirty="0" smtClean="0"/>
              <a:t>           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Мой </a:t>
            </a:r>
            <a:r>
              <a:rPr lang="ru-RU" sz="4000" dirty="0" smtClean="0"/>
              <a:t>руки!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6154" y="4468235"/>
            <a:ext cx="334280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25591" y="2781004"/>
            <a:ext cx="404841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04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71204" cy="13208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Всего </a:t>
            </a:r>
            <a:r>
              <a:rPr lang="ru-RU" sz="4800" dirty="0" smtClean="0">
                <a:solidFill>
                  <a:srgbClr val="FF0000"/>
                </a:solidFill>
              </a:rPr>
              <a:t>5</a:t>
            </a:r>
            <a:r>
              <a:rPr lang="ru-RU" sz="4800" dirty="0" smtClean="0"/>
              <a:t> указательных местоимений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Тот- этот            </a:t>
            </a:r>
            <a:r>
              <a:rPr lang="ru-RU" sz="4400" dirty="0" smtClean="0"/>
              <a:t>указывают на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Таков – такой</a:t>
            </a:r>
            <a:r>
              <a:rPr lang="ru-RU" sz="4400" dirty="0" smtClean="0"/>
              <a:t>         признак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Столько</a:t>
            </a:r>
            <a:r>
              <a:rPr lang="ru-RU" sz="4400" dirty="0" smtClean="0"/>
              <a:t> ( указывает на количество)</a:t>
            </a:r>
            <a:endParaRPr lang="ru-RU" sz="4400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975668" y="2387600"/>
            <a:ext cx="155448" cy="1252728"/>
          </a:xfrm>
          <a:prstGeom prst="rightBrac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31" y="609600"/>
            <a:ext cx="9169071" cy="13208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Они есть и в английском языке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Этот</a:t>
            </a:r>
            <a:r>
              <a:rPr lang="ru-RU" sz="4800" dirty="0" smtClean="0"/>
              <a:t> мяч – </a:t>
            </a:r>
            <a:r>
              <a:rPr lang="en-US" sz="4800" dirty="0" smtClean="0">
                <a:solidFill>
                  <a:srgbClr val="FF0000"/>
                </a:solidFill>
              </a:rPr>
              <a:t>this</a:t>
            </a:r>
            <a:r>
              <a:rPr lang="en-US" sz="4800" dirty="0" smtClean="0"/>
              <a:t> ball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Та</a:t>
            </a:r>
            <a:r>
              <a:rPr lang="ru-RU" sz="4800" dirty="0" smtClean="0"/>
              <a:t> девочка – </a:t>
            </a:r>
            <a:r>
              <a:rPr lang="en-US" sz="4800" dirty="0" smtClean="0">
                <a:solidFill>
                  <a:srgbClr val="FF0000"/>
                </a:solidFill>
              </a:rPr>
              <a:t>that</a:t>
            </a:r>
            <a:r>
              <a:rPr lang="en-US" sz="4800" dirty="0" smtClean="0"/>
              <a:t> girl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Те</a:t>
            </a:r>
            <a:r>
              <a:rPr lang="ru-RU" sz="4800" dirty="0" smtClean="0"/>
              <a:t> дети – </a:t>
            </a:r>
            <a:r>
              <a:rPr lang="en-US" sz="4800" dirty="0" smtClean="0">
                <a:solidFill>
                  <a:srgbClr val="FF0000"/>
                </a:solidFill>
              </a:rPr>
              <a:t>those</a:t>
            </a:r>
            <a:r>
              <a:rPr lang="en-US" sz="4800" dirty="0" smtClean="0"/>
              <a:t> children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9368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902"/>
            <a:ext cx="8596668" cy="17804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Существуют устаревшие указательные местоимения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99017"/>
            <a:ext cx="10448144" cy="4542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</a:rPr>
              <a:t>Этакий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Оный</a:t>
            </a:r>
            <a:endParaRPr lang="ru-RU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Экий</a:t>
            </a:r>
            <a:endParaRPr lang="ru-RU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Сей</a:t>
            </a:r>
            <a:r>
              <a:rPr lang="ru-RU" sz="3600" dirty="0" smtClean="0"/>
              <a:t> </a:t>
            </a:r>
            <a:r>
              <a:rPr lang="ru-RU" sz="3600" dirty="0" smtClean="0"/>
              <a:t>- о</a:t>
            </a:r>
            <a:r>
              <a:rPr lang="ru-RU" sz="3600" dirty="0" smtClean="0"/>
              <a:t>т </a:t>
            </a:r>
            <a:r>
              <a:rPr lang="ru-RU" sz="3600" dirty="0" smtClean="0"/>
              <a:t>него образовались слова </a:t>
            </a:r>
            <a:r>
              <a:rPr lang="ru-RU" sz="3600" dirty="0" smtClean="0">
                <a:solidFill>
                  <a:srgbClr val="00B050"/>
                </a:solidFill>
              </a:rPr>
              <a:t>сейчас </a:t>
            </a:r>
            <a:r>
              <a:rPr lang="ru-RU" sz="3600" dirty="0" smtClean="0"/>
              <a:t>(</a:t>
            </a:r>
            <a:r>
              <a:rPr lang="ru-RU" sz="3600" dirty="0" err="1" smtClean="0"/>
              <a:t>сей+час</a:t>
            </a:r>
            <a:r>
              <a:rPr lang="ru-RU" sz="3600" dirty="0" smtClean="0"/>
              <a:t>) и </a:t>
            </a:r>
            <a:r>
              <a:rPr lang="ru-RU" sz="3600" dirty="0" smtClean="0">
                <a:solidFill>
                  <a:srgbClr val="00B050"/>
                </a:solidFill>
              </a:rPr>
              <a:t>сегодня</a:t>
            </a:r>
            <a:r>
              <a:rPr lang="ru-RU" sz="3600" dirty="0" smtClean="0"/>
              <a:t>( сего+ дня). А также оно сохранилось во фразеологизмах - </a:t>
            </a:r>
            <a:r>
              <a:rPr lang="ru-RU" sz="3600" dirty="0"/>
              <a:t>по </a:t>
            </a:r>
            <a:r>
              <a:rPr lang="ru-RU" sz="3600" dirty="0">
                <a:solidFill>
                  <a:srgbClr val="FF0000"/>
                </a:solidFill>
              </a:rPr>
              <a:t>сей</a:t>
            </a:r>
            <a:r>
              <a:rPr lang="ru-RU" sz="3600" dirty="0"/>
              <a:t> </a:t>
            </a:r>
            <a:r>
              <a:rPr lang="ru-RU" sz="3600" dirty="0" smtClean="0"/>
              <a:t>день, </a:t>
            </a:r>
            <a:r>
              <a:rPr lang="ru-RU" sz="3600" dirty="0"/>
              <a:t>не от мира </a:t>
            </a:r>
            <a:r>
              <a:rPr lang="ru-RU" sz="3600" dirty="0" smtClean="0">
                <a:solidFill>
                  <a:srgbClr val="FF0000"/>
                </a:solidFill>
              </a:rPr>
              <a:t>сего</a:t>
            </a:r>
          </a:p>
        </p:txBody>
      </p:sp>
    </p:spTree>
    <p:extLst>
      <p:ext uri="{BB962C8B-B14F-4D97-AF65-F5344CB8AC3E}">
        <p14:creationId xmlns:p14="http://schemas.microsoft.com/office/powerpoint/2010/main" val="12471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4774"/>
            <a:ext cx="8596668" cy="1124262"/>
          </a:xfrm>
        </p:spPr>
        <p:txBody>
          <a:bodyPr/>
          <a:lstStyle/>
          <a:p>
            <a:r>
              <a:rPr lang="ru-RU" dirty="0" smtClean="0"/>
              <a:t>Изменение указательных местоимений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813" y="1139252"/>
            <a:ext cx="11367256" cy="5456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Тот, этот, такой </a:t>
            </a:r>
            <a:r>
              <a:rPr lang="ru-RU" sz="3200" b="1" dirty="0" smtClean="0"/>
              <a:t>– изменяются по родам, числам и падежам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Та, тот, то </a:t>
            </a:r>
            <a:r>
              <a:rPr lang="ru-RU" sz="3200" b="1" dirty="0" smtClean="0"/>
              <a:t>– по родам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Этот- эти </a:t>
            </a:r>
            <a:r>
              <a:rPr lang="ru-RU" sz="3200" b="1" dirty="0" smtClean="0"/>
              <a:t>– по числам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К такому, о таком </a:t>
            </a:r>
            <a:r>
              <a:rPr lang="ru-RU" sz="3200" b="1" dirty="0" smtClean="0"/>
              <a:t>– по падежам </a:t>
            </a:r>
          </a:p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Таков</a:t>
            </a:r>
            <a:r>
              <a:rPr lang="ru-RU" sz="3200" b="1" dirty="0" smtClean="0"/>
              <a:t> изменяется как краткое прилагательное</a:t>
            </a:r>
          </a:p>
          <a:p>
            <a:pPr marL="0" indent="0">
              <a:buNone/>
            </a:pPr>
            <a:r>
              <a:rPr lang="ru-RU" sz="3200" b="1" dirty="0" smtClean="0"/>
              <a:t>( * красив) – по родам и числам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Столько</a:t>
            </a:r>
            <a:r>
              <a:rPr lang="ru-RU" sz="3200" b="1" dirty="0" smtClean="0"/>
              <a:t> изменяется как </a:t>
            </a:r>
            <a:r>
              <a:rPr lang="ru-RU" sz="3200" b="1" dirty="0" err="1" smtClean="0"/>
              <a:t>вопросител.мест</a:t>
            </a:r>
            <a:r>
              <a:rPr lang="ru-RU" sz="3200" b="1" dirty="0" smtClean="0"/>
              <a:t>. сколько</a:t>
            </a:r>
            <a:endParaRPr lang="ru-RU" sz="3200" b="1" dirty="0" smtClean="0"/>
          </a:p>
          <a:p>
            <a:pPr mar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218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5.infourok.ru/uploads/ex/0ec6/00073ab5-89f79f4d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" t="24979" r="37079" b="6606"/>
          <a:stretch/>
        </p:blipFill>
        <p:spPr bwMode="auto">
          <a:xfrm>
            <a:off x="879654" y="195501"/>
            <a:ext cx="7854702" cy="666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01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test1.czl23.ru/files/public/user_2/images/%D0%A1%D0%B8%D0%BD%D1%82-%D1%80%D0%BE%D0%BB%D1%8C-%D0%BC%D0%B5%D1%81%D1%8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68" t="61774" r="21082" b="6442"/>
          <a:stretch/>
        </p:blipFill>
        <p:spPr bwMode="auto">
          <a:xfrm>
            <a:off x="2218777" y="3502703"/>
            <a:ext cx="4869639" cy="260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900igr.net/up/datas/125855/00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814"/>
          <a:stretch/>
        </p:blipFill>
        <p:spPr bwMode="auto">
          <a:xfrm>
            <a:off x="0" y="-8"/>
            <a:ext cx="10972800" cy="347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66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Синтаксическая роль в предложении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</a:t>
            </a:r>
            <a:r>
              <a:rPr lang="ru-RU" sz="3600" dirty="0" smtClean="0">
                <a:solidFill>
                  <a:schemeClr val="accent4"/>
                </a:solidFill>
              </a:rPr>
              <a:t>какой?</a:t>
            </a:r>
            <a:endParaRPr lang="ru-RU" sz="3600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3600" dirty="0" smtClean="0"/>
              <a:t>Все окна светились </a:t>
            </a:r>
            <a:r>
              <a:rPr lang="ru-RU" sz="3600" dirty="0" smtClean="0">
                <a:solidFill>
                  <a:srgbClr val="FF0000"/>
                </a:solidFill>
              </a:rPr>
              <a:t>такой</a:t>
            </a:r>
            <a:r>
              <a:rPr lang="ru-RU" sz="3600" dirty="0" smtClean="0"/>
              <a:t> чистотой!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                   </a:t>
            </a: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4" name="Развернутая стрелка 3"/>
          <p:cNvSpPr/>
          <p:nvPr/>
        </p:nvSpPr>
        <p:spPr>
          <a:xfrm flipH="1">
            <a:off x="5696263" y="2490373"/>
            <a:ext cx="1046527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38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172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Седьмое апреля.  Классная работа.</vt:lpstr>
      <vt:lpstr>Вопрос на засыпку</vt:lpstr>
      <vt:lpstr>Всего 5 указательных местоимений </vt:lpstr>
      <vt:lpstr>Они есть и в английском языке</vt:lpstr>
      <vt:lpstr>Существуют устаревшие указательные местоимения</vt:lpstr>
      <vt:lpstr>Изменение указательных местоимений</vt:lpstr>
      <vt:lpstr>Презентация PowerPoint</vt:lpstr>
      <vt:lpstr>Презентация PowerPoint</vt:lpstr>
      <vt:lpstr>Синтаксическая роль в предложении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Седьмое апреля.  Классная работа.</dc:title>
  <dc:creator>Максим Грибанов</dc:creator>
  <cp:lastModifiedBy>Максим Грибанов</cp:lastModifiedBy>
  <cp:revision>6</cp:revision>
  <dcterms:created xsi:type="dcterms:W3CDTF">2020-04-06T19:59:17Z</dcterms:created>
  <dcterms:modified xsi:type="dcterms:W3CDTF">2020-04-07T06:07:01Z</dcterms:modified>
</cp:coreProperties>
</file>