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85728"/>
            <a:ext cx="6357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b="1" dirty="0" smtClean="0"/>
              <a:t>АЛГОРИТМ СОЗДАНИЯ ПЕРВИЧНОГО/МЕСТНОГО ОТДЕЛЕНИЯ РДШ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357298"/>
            <a:ext cx="628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/>
              <a:t>Определить, будет ли создано местное отделение РДШ </a:t>
            </a:r>
            <a:endParaRPr lang="ru-RU" sz="1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429124" y="1285860"/>
            <a:ext cx="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4000496" y="2285992"/>
            <a:ext cx="92869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2214554"/>
            <a:ext cx="785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ДА 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429124" y="1857364"/>
            <a:ext cx="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500298" y="3857628"/>
            <a:ext cx="38576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 Обсудить кандидатуры Председателя, Ревизора и Совета </a:t>
            </a:r>
            <a:r>
              <a:rPr lang="ru-RU" dirty="0" smtClean="0"/>
              <a:t>местного</a:t>
            </a:r>
            <a:r>
              <a:rPr lang="en-US" dirty="0" smtClean="0"/>
              <a:t>/</a:t>
            </a:r>
            <a:r>
              <a:rPr lang="ru-RU" dirty="0" smtClean="0"/>
              <a:t>первичного </a:t>
            </a:r>
            <a:r>
              <a:rPr lang="ru-RU" dirty="0" smtClean="0"/>
              <a:t>отделения 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429124" y="3286124"/>
            <a:ext cx="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500562" y="5214950"/>
            <a:ext cx="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>
            <a:off x="4857752" y="214290"/>
            <a:ext cx="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2714612" y="571480"/>
            <a:ext cx="4357718" cy="52149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642918"/>
            <a:ext cx="43577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 Направить председателю регионального отделения РДШ письмо о готовности создать </a:t>
            </a:r>
            <a:r>
              <a:rPr lang="ru-RU" dirty="0" smtClean="0"/>
              <a:t>местное</a:t>
            </a:r>
            <a:r>
              <a:rPr lang="en-US" dirty="0" smtClean="0"/>
              <a:t>/</a:t>
            </a:r>
            <a:r>
              <a:rPr lang="ru-RU" dirty="0" smtClean="0"/>
              <a:t>первичное </a:t>
            </a:r>
            <a:r>
              <a:rPr lang="ru-RU" dirty="0" smtClean="0"/>
              <a:t>отделение, указать: </a:t>
            </a:r>
          </a:p>
          <a:p>
            <a:pPr algn="ctr"/>
            <a:r>
              <a:rPr lang="ru-RU" dirty="0" smtClean="0"/>
              <a:t>- кандидатуру на должность Председателя местного отделения </a:t>
            </a:r>
          </a:p>
          <a:p>
            <a:pPr algn="ctr"/>
            <a:r>
              <a:rPr lang="ru-RU" dirty="0" smtClean="0"/>
              <a:t>- дату проведения учредительного собрания </a:t>
            </a:r>
          </a:p>
          <a:p>
            <a:pPr algn="ctr"/>
            <a:r>
              <a:rPr lang="ru-RU" dirty="0" smtClean="0"/>
              <a:t>-приложить </a:t>
            </a:r>
            <a:r>
              <a:rPr lang="ru-RU" dirty="0" err="1" smtClean="0"/>
              <a:t>справку-объективку</a:t>
            </a:r>
            <a:r>
              <a:rPr lang="ru-RU" dirty="0" smtClean="0"/>
              <a:t>/ характеристику на кандидата на должность Председателя местного отделения. </a:t>
            </a:r>
          </a:p>
          <a:p>
            <a:pPr algn="ctr"/>
            <a:r>
              <a:rPr lang="ru-RU" i="1" dirty="0" smtClean="0"/>
              <a:t>Не позднее, чем за месяц до проведения учредительного собрания направить на электронный адрес </a:t>
            </a:r>
            <a:r>
              <a:rPr lang="en-US" b="1" i="1" dirty="0" smtClean="0"/>
              <a:t>rdsh03@mail.ru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5857892"/>
            <a:ext cx="635798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/>
              <a:t>! Совет, Председатель и Ревизор местного отделения </a:t>
            </a:r>
          </a:p>
          <a:p>
            <a:pPr algn="ctr"/>
            <a:r>
              <a:rPr lang="ru-RU" sz="1400" b="1" dirty="0" smtClean="0"/>
              <a:t>должны быть членами РДШ 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643042" y="3143248"/>
            <a:ext cx="6286544" cy="2428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28860" y="857232"/>
            <a:ext cx="450059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572000" y="357166"/>
            <a:ext cx="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714480" y="3214686"/>
            <a:ext cx="6072230" cy="2286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После получения протокола Совета регионального отделения РДШ о согласовании создания </a:t>
            </a:r>
            <a:r>
              <a:rPr lang="ru-RU" dirty="0" smtClean="0"/>
              <a:t>местного</a:t>
            </a:r>
            <a:r>
              <a:rPr lang="en-US" dirty="0" smtClean="0"/>
              <a:t> /</a:t>
            </a:r>
            <a:r>
              <a:rPr lang="ru-RU" dirty="0" smtClean="0"/>
              <a:t>первичного </a:t>
            </a:r>
            <a:r>
              <a:rPr lang="ru-RU" dirty="0" smtClean="0"/>
              <a:t>отделения и утверждения кандидатуры на должность Председателя </a:t>
            </a:r>
            <a:r>
              <a:rPr lang="ru-RU" dirty="0" smtClean="0"/>
              <a:t>местного</a:t>
            </a:r>
            <a:r>
              <a:rPr lang="en-US" dirty="0" smtClean="0"/>
              <a:t> /</a:t>
            </a:r>
            <a:r>
              <a:rPr lang="ru-RU" dirty="0" smtClean="0"/>
              <a:t>первичного </a:t>
            </a:r>
            <a:r>
              <a:rPr lang="ru-RU" dirty="0" smtClean="0"/>
              <a:t>отделения, провести учредительное собрание </a:t>
            </a:r>
            <a:r>
              <a:rPr lang="ru-RU" dirty="0" smtClean="0"/>
              <a:t>местного</a:t>
            </a:r>
            <a:r>
              <a:rPr lang="en-US" dirty="0" smtClean="0"/>
              <a:t> /</a:t>
            </a:r>
            <a:r>
              <a:rPr lang="ru-RU" dirty="0" smtClean="0"/>
              <a:t>первичного </a:t>
            </a:r>
            <a:r>
              <a:rPr lang="ru-RU" dirty="0" smtClean="0"/>
              <a:t>отделения, где выбираются председатель и секретарь собрания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92867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Приступить к подготовке и проведению учредительного собрания </a:t>
            </a:r>
            <a:r>
              <a:rPr lang="ru-RU" dirty="0" smtClean="0"/>
              <a:t>местного</a:t>
            </a:r>
            <a:r>
              <a:rPr lang="en-US" dirty="0" smtClean="0"/>
              <a:t> /</a:t>
            </a:r>
            <a:r>
              <a:rPr lang="ru-RU" dirty="0" smtClean="0"/>
              <a:t>первичного </a:t>
            </a:r>
            <a:r>
              <a:rPr lang="ru-RU" dirty="0" smtClean="0"/>
              <a:t>отделения, одновременно дожидаясь решения Совета регионального отделения Организации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643438" y="2714620"/>
            <a:ext cx="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643438" y="5643578"/>
            <a:ext cx="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28794" y="1071546"/>
            <a:ext cx="5786478" cy="40005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786314" y="500042"/>
            <a:ext cx="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143108" y="1225689"/>
            <a:ext cx="550072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! В проведении учредительного собрания местного </a:t>
            </a:r>
            <a:r>
              <a:rPr lang="en-US" b="1" dirty="0" smtClean="0"/>
              <a:t>/</a:t>
            </a:r>
            <a:r>
              <a:rPr lang="ru-RU" b="1" dirty="0" smtClean="0"/>
              <a:t>первичного </a:t>
            </a:r>
            <a:endParaRPr lang="ru-RU" b="1" dirty="0" smtClean="0"/>
          </a:p>
          <a:p>
            <a:pPr algn="ctr"/>
            <a:r>
              <a:rPr lang="ru-RU" b="1" dirty="0" smtClean="0"/>
              <a:t>отделения должно принять участие не менее 5 человек</a:t>
            </a:r>
            <a:r>
              <a:rPr lang="ru-RU" b="1" dirty="0" smtClean="0"/>
              <a:t>:</a:t>
            </a:r>
            <a:endParaRPr lang="ru-RU" b="1" dirty="0" smtClean="0"/>
          </a:p>
          <a:p>
            <a:pPr algn="ctr"/>
            <a:r>
              <a:rPr lang="ru-RU" b="1" dirty="0" smtClean="0"/>
              <a:t>3 из которых – Совет </a:t>
            </a:r>
            <a:r>
              <a:rPr lang="ru-RU" b="1" dirty="0" smtClean="0"/>
              <a:t>местного</a:t>
            </a:r>
            <a:r>
              <a:rPr lang="en-US" b="1" dirty="0" smtClean="0"/>
              <a:t> /</a:t>
            </a:r>
            <a:r>
              <a:rPr lang="ru-RU" b="1" dirty="0" smtClean="0"/>
              <a:t> первичного</a:t>
            </a:r>
            <a:r>
              <a:rPr lang="en-US" b="1" dirty="0" smtClean="0"/>
              <a:t> </a:t>
            </a:r>
            <a:r>
              <a:rPr lang="ru-RU" b="1" dirty="0" smtClean="0"/>
              <a:t>отделения</a:t>
            </a:r>
            <a:r>
              <a:rPr lang="ru-RU" b="1" dirty="0" smtClean="0"/>
              <a:t>, </a:t>
            </a:r>
          </a:p>
          <a:p>
            <a:pPr algn="ctr"/>
            <a:r>
              <a:rPr lang="ru-RU" b="1" dirty="0" smtClean="0"/>
              <a:t>1 – председатель местного </a:t>
            </a:r>
            <a:r>
              <a:rPr lang="en-US" b="1" dirty="0" smtClean="0"/>
              <a:t>/</a:t>
            </a:r>
            <a:r>
              <a:rPr lang="ru-RU" b="1" dirty="0" smtClean="0"/>
              <a:t> первичного</a:t>
            </a:r>
            <a:r>
              <a:rPr lang="en-US" b="1" dirty="0" smtClean="0"/>
              <a:t> </a:t>
            </a:r>
            <a:r>
              <a:rPr lang="ru-RU" b="1" dirty="0" smtClean="0"/>
              <a:t>отделения</a:t>
            </a:r>
            <a:r>
              <a:rPr lang="ru-RU" b="1" dirty="0" smtClean="0"/>
              <a:t>, 1 – </a:t>
            </a:r>
            <a:r>
              <a:rPr lang="ru-RU" b="1" dirty="0" smtClean="0"/>
              <a:t>ревизор</a:t>
            </a:r>
            <a:endParaRPr lang="ru-RU" b="1" dirty="0" smtClean="0"/>
          </a:p>
          <a:p>
            <a:pPr algn="ctr"/>
            <a:r>
              <a:rPr lang="ru-RU" b="1" dirty="0" smtClean="0"/>
              <a:t>местного </a:t>
            </a:r>
            <a:r>
              <a:rPr lang="en-US" b="1" dirty="0" smtClean="0"/>
              <a:t>/</a:t>
            </a:r>
            <a:r>
              <a:rPr lang="ru-RU" b="1" dirty="0" smtClean="0"/>
              <a:t> первичного</a:t>
            </a:r>
            <a:r>
              <a:rPr lang="en-US" b="1" dirty="0" smtClean="0"/>
              <a:t> </a:t>
            </a:r>
            <a:r>
              <a:rPr lang="ru-RU" b="1" dirty="0" smtClean="0"/>
              <a:t>отделения</a:t>
            </a:r>
            <a:r>
              <a:rPr lang="ru-RU" b="1" dirty="0" smtClean="0"/>
              <a:t>. </a:t>
            </a:r>
          </a:p>
          <a:p>
            <a:pPr algn="ctr"/>
            <a:r>
              <a:rPr lang="ru-RU" b="1" dirty="0" smtClean="0"/>
              <a:t>! </a:t>
            </a:r>
            <a:r>
              <a:rPr lang="ru-RU" b="1" i="1" dirty="0" smtClean="0"/>
              <a:t>Срок полномочий Совета, Председателя и Ревизора </a:t>
            </a:r>
          </a:p>
          <a:p>
            <a:pPr algn="ctr"/>
            <a:r>
              <a:rPr lang="ru-RU" b="1" i="1" dirty="0" smtClean="0"/>
              <a:t>местного </a:t>
            </a:r>
            <a:r>
              <a:rPr lang="en-US" b="1" dirty="0" smtClean="0"/>
              <a:t>/</a:t>
            </a:r>
            <a:r>
              <a:rPr lang="ru-RU" b="1" dirty="0" smtClean="0"/>
              <a:t> первичного</a:t>
            </a:r>
            <a:r>
              <a:rPr lang="en-US" b="1" dirty="0" smtClean="0"/>
              <a:t> </a:t>
            </a:r>
            <a:r>
              <a:rPr lang="ru-RU" b="1" i="1" dirty="0" smtClean="0"/>
              <a:t>отделе</a:t>
            </a:r>
            <a:r>
              <a:rPr lang="ru-RU" dirty="0" smtClean="0"/>
              <a:t> </a:t>
            </a:r>
            <a:r>
              <a:rPr lang="ru-RU" b="1" i="1" dirty="0" err="1" smtClean="0"/>
              <a:t>ния</a:t>
            </a:r>
            <a:r>
              <a:rPr lang="ru-RU" b="1" i="1" dirty="0" smtClean="0"/>
              <a:t> 1 год. </a:t>
            </a:r>
            <a:endParaRPr lang="en-US" b="1" i="1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ru-RU" dirty="0" smtClean="0"/>
              <a:t>Все </a:t>
            </a:r>
            <a:r>
              <a:rPr lang="ru-RU" dirty="0" smtClean="0"/>
              <a:t>вопросы и решения оформляются протоколом, подписываются Председателем и Секретарем собрания в двух экземплярах: один направляется в региональное отделение, второй хранится в местном </a:t>
            </a:r>
            <a:r>
              <a:rPr lang="ru-RU" dirty="0" smtClean="0"/>
              <a:t>отделении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243</Words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1</cp:revision>
  <dcterms:created xsi:type="dcterms:W3CDTF">2020-02-17T03:51:06Z</dcterms:created>
  <dcterms:modified xsi:type="dcterms:W3CDTF">2020-02-17T04:08:42Z</dcterms:modified>
</cp:coreProperties>
</file>