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83" y="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DAF45-43D8-44A4-8777-B908AD16D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93FD5-FD5A-4921-8E13-2E5369F22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642918"/>
            <a:ext cx="82153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chemeClr val="tx2">
                    <a:lumMod val="75000"/>
                  </a:schemeClr>
                </a:solidFill>
              </a:rPr>
              <a:t>СИМВОЛЫ РЕСПУБЛИКИ БУРЯТИЯ</a:t>
            </a:r>
            <a:endParaRPr lang="ru-RU" sz="88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gordburyatia.ru/uploads/posts/2018-08/medium/1534256499_1153px-buryatia-geo-stub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714752"/>
            <a:ext cx="3325413" cy="263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43372" y="714356"/>
            <a:ext cx="457203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    </a:t>
            </a:r>
            <a:r>
              <a:rPr lang="ru-RU" b="1" i="1" dirty="0" smtClean="0">
                <a:cs typeface="Times New Roman" pitchFamily="18" charset="0"/>
              </a:rPr>
              <a:t>Герб</a:t>
            </a:r>
            <a:r>
              <a:rPr lang="ru-RU" dirty="0">
                <a:cs typeface="Times New Roman" pitchFamily="18" charset="0"/>
              </a:rPr>
              <a:t> Республики Бурятия представляет собой геральдический щит традиционной формы, на котором размещен трехцветный круг (сине-бело-жёлтый цвета национального флага). </a:t>
            </a:r>
            <a:r>
              <a:rPr lang="ru-RU" dirty="0" smtClean="0">
                <a:cs typeface="Times New Roman" pitchFamily="18" charset="0"/>
              </a:rPr>
              <a:t>В </a:t>
            </a:r>
            <a:r>
              <a:rPr lang="ru-RU" dirty="0">
                <a:cs typeface="Times New Roman" pitchFamily="18" charset="0"/>
              </a:rPr>
              <a:t>верхней части круга — </a:t>
            </a:r>
            <a:r>
              <a:rPr lang="ru-RU" dirty="0" smtClean="0">
                <a:cs typeface="Times New Roman" pitchFamily="18" charset="0"/>
              </a:rPr>
              <a:t>золотое </a:t>
            </a:r>
            <a:r>
              <a:rPr lang="ru-RU" dirty="0" err="1" smtClean="0">
                <a:cs typeface="Times New Roman" pitchFamily="18" charset="0"/>
              </a:rPr>
              <a:t>соёмбо</a:t>
            </a:r>
            <a:r>
              <a:rPr lang="ru-RU" dirty="0">
                <a:cs typeface="Times New Roman" pitchFamily="18" charset="0"/>
              </a:rPr>
              <a:t> — традиционный символ вечной жизни (солнце, луна, очаг). В центре круга — одинаковой ширины сине-белые полосы — волны Байкала, а также светло-зелёного и темно-зелёного фона горные вершины, характерные для местного ландшафта. Нижнюю часть круга обрамляет </a:t>
            </a:r>
            <a:r>
              <a:rPr lang="ru-RU" dirty="0" err="1">
                <a:cs typeface="Times New Roman" pitchFamily="18" charset="0"/>
              </a:rPr>
              <a:t>голубая</a:t>
            </a:r>
            <a:r>
              <a:rPr lang="ru-RU" dirty="0">
                <a:cs typeface="Times New Roman" pitchFamily="18" charset="0"/>
              </a:rPr>
              <a:t> лента «</a:t>
            </a:r>
            <a:r>
              <a:rPr lang="ru-RU" dirty="0" err="1">
                <a:cs typeface="Times New Roman" pitchFamily="18" charset="0"/>
              </a:rPr>
              <a:t>хадак</a:t>
            </a:r>
            <a:r>
              <a:rPr lang="ru-RU" dirty="0">
                <a:cs typeface="Times New Roman" pitchFamily="18" charset="0"/>
              </a:rPr>
              <a:t>» — символ гостеприимства народа Бурятии. Центральная часть </a:t>
            </a:r>
            <a:r>
              <a:rPr lang="ru-RU" dirty="0" err="1">
                <a:cs typeface="Times New Roman" pitchFamily="18" charset="0"/>
              </a:rPr>
              <a:t>хадака</a:t>
            </a:r>
            <a:r>
              <a:rPr lang="ru-RU" dirty="0">
                <a:cs typeface="Times New Roman" pitchFamily="18" charset="0"/>
              </a:rPr>
              <a:t> служит основанием герба. Лента равномерно один раз с каждой стороны нижней части круга обвивает герб. Концы ее ниспадают по обе стороны герба над его основанием.</a:t>
            </a:r>
          </a:p>
        </p:txBody>
      </p:sp>
      <p:pic>
        <p:nvPicPr>
          <p:cNvPr id="1026" name="Picture 2" descr="https://upload.wikimedia.org/wikipedia/commons/thumb/b/b9/Coat_of_Arms_of_Buryatiya.svg/489px-Coat_of_Arms_of_Buryatiya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3286148" cy="47863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upload.wikimedia.org/wikipedia/commons/thumb/6/68/Flag_of_Buryatia.svg/600px-Flag_of_Buryatia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57166"/>
            <a:ext cx="5715000" cy="28575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3429000"/>
            <a:ext cx="8358214" cy="319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50" dirty="0" smtClean="0"/>
              <a:t>Синий цвет — национальный цвет у бурят, олицетворяет исторические корни и культурные связи народов Бурятии, а также нерушимость и верность. Белый цвет — символ высоких нравственных начал, счастья, спокойствия, благополучия, мира, единства и целостности. Жёлтый (золотой) цвет подчёркивает духовное начало (верующие буряты в Забайкалье исповедуют тибетский буддизм школы </a:t>
            </a:r>
            <a:r>
              <a:rPr lang="ru-RU" sz="1550" dirty="0" err="1" smtClean="0"/>
              <a:t>гелуг</a:t>
            </a:r>
            <a:r>
              <a:rPr lang="ru-RU" sz="1550" dirty="0" smtClean="0"/>
              <a:t>, символический цвет которой — жёлтый, золотой), жёлтый говорит и о милосердии, гармонии человека и природы, духовном совершенствовании.</a:t>
            </a:r>
          </a:p>
          <a:p>
            <a:pPr algn="just"/>
            <a:r>
              <a:rPr lang="ru-RU" sz="1550" dirty="0" smtClean="0"/>
              <a:t>Бурятское </a:t>
            </a:r>
            <a:r>
              <a:rPr lang="ru-RU" sz="1550" dirty="0" err="1" smtClean="0"/>
              <a:t>соёмбо</a:t>
            </a:r>
            <a:r>
              <a:rPr lang="ru-RU" sz="1550" dirty="0" smtClean="0"/>
              <a:t> состоит из трёх элементов: луны, солнца и огня снизу вверх. Огонь означает тепло, жизнь, свет, возрождение, благополучие, очаг. Он — символ чистоты и хранитель дома. Первый язычок пламени олицетворяет прошлое, средний — современное, третий — будущие поколения. Вместе языки пламени говорят о непрерывности и преемственности истории. С солнцем связаны представления об источнике жизни, жизненной силы, света, богатства, изобилия. Луна у монгольских и тюркских народов почиталась как главное светило, эти народы усматривали в ней таинство, так как Луна была хозяйкой ночи.</a:t>
            </a:r>
            <a:endParaRPr lang="ru-RU" sz="15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571480"/>
            <a:ext cx="1027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ФЛАГ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928670"/>
            <a:ext cx="3571900" cy="5501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На русском языке</a:t>
            </a:r>
            <a:endParaRPr lang="ru-RU" sz="1600" dirty="0" smtClean="0"/>
          </a:p>
          <a:p>
            <a:r>
              <a:rPr lang="ru-RU" sz="1600" dirty="0" smtClean="0"/>
              <a:t>Таежная, озерная, степная,</a:t>
            </a:r>
          </a:p>
          <a:p>
            <a:r>
              <a:rPr lang="ru-RU" sz="1600" dirty="0" smtClean="0"/>
              <a:t>Ты добрым светом солнечным полна.</a:t>
            </a:r>
          </a:p>
          <a:p>
            <a:r>
              <a:rPr lang="ru-RU" sz="1600" dirty="0" smtClean="0"/>
              <a:t>Цветущая от края и до края,</a:t>
            </a:r>
          </a:p>
          <a:p>
            <a:r>
              <a:rPr lang="ru-RU" sz="1600" dirty="0" smtClean="0"/>
              <a:t>Будь счастлива, родная сторона.</a:t>
            </a:r>
          </a:p>
          <a:p>
            <a:endParaRPr lang="ru-RU" sz="1600" dirty="0" smtClean="0"/>
          </a:p>
          <a:p>
            <a:r>
              <a:rPr lang="ru-RU" sz="1600" dirty="0" smtClean="0"/>
              <a:t>Брусничный дух, черемухи дыханье,</a:t>
            </a:r>
          </a:p>
          <a:p>
            <a:r>
              <a:rPr lang="ru-RU" sz="1600" dirty="0" smtClean="0"/>
              <a:t>Лилового багульника настой.</a:t>
            </a:r>
          </a:p>
          <a:p>
            <a:r>
              <a:rPr lang="ru-RU" sz="1600" dirty="0" smtClean="0"/>
              <a:t>Я не дышу, а пью благоуханье</a:t>
            </a:r>
          </a:p>
          <a:p>
            <a:r>
              <a:rPr lang="ru-RU" sz="1600" dirty="0" smtClean="0"/>
              <a:t>Моей земли, равнинной и лесной.</a:t>
            </a:r>
          </a:p>
          <a:p>
            <a:endParaRPr lang="ru-RU" sz="1600" dirty="0" smtClean="0"/>
          </a:p>
          <a:p>
            <a:r>
              <a:rPr lang="ru-RU" sz="1600" dirty="0" smtClean="0"/>
              <a:t>Прими, земля, сыновнее спасибо,</a:t>
            </a:r>
          </a:p>
          <a:p>
            <a:r>
              <a:rPr lang="ru-RU" sz="1600" dirty="0" smtClean="0"/>
              <a:t>Святой водой Байкала угости,</a:t>
            </a:r>
          </a:p>
          <a:p>
            <a:r>
              <a:rPr lang="ru-RU" sz="1600" dirty="0" smtClean="0"/>
              <a:t>Чтоб я обрел невиданную силу</a:t>
            </a:r>
          </a:p>
          <a:p>
            <a:r>
              <a:rPr lang="ru-RU" sz="1600" dirty="0" smtClean="0"/>
              <a:t>Для дальнего нелегкого пути.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 тобой, земля, мы слиты воедино,</a:t>
            </a:r>
          </a:p>
          <a:p>
            <a:r>
              <a:rPr lang="ru-RU" sz="1600" dirty="0" smtClean="0"/>
              <a:t>Моею стала и судьба твоя.</a:t>
            </a:r>
          </a:p>
          <a:p>
            <a:r>
              <a:rPr lang="ru-RU" sz="1600" dirty="0" smtClean="0"/>
              <a:t>Поклон тебе от сердца, край родимый,</a:t>
            </a:r>
          </a:p>
          <a:p>
            <a:r>
              <a:rPr lang="ru-RU" sz="1600" dirty="0" smtClean="0"/>
              <a:t>Любимая Бурятия моя!</a:t>
            </a:r>
          </a:p>
          <a:p>
            <a:r>
              <a:rPr lang="ru-RU" sz="1600" dirty="0" smtClean="0"/>
              <a:t>О, мать земля!</a:t>
            </a:r>
          </a:p>
          <a:p>
            <a:pPr algn="just"/>
            <a:endParaRPr lang="ru-RU" sz="15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285728"/>
            <a:ext cx="1114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ГИМН</a:t>
            </a:r>
            <a:endParaRPr lang="ru-RU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928670"/>
            <a:ext cx="42862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На бурятском </a:t>
            </a:r>
            <a:r>
              <a:rPr lang="ru-RU" sz="1600" b="1" dirty="0" smtClean="0"/>
              <a:t>языке</a:t>
            </a:r>
            <a:endParaRPr lang="ru-RU" sz="1600" b="1" dirty="0" smtClean="0"/>
          </a:p>
          <a:p>
            <a:r>
              <a:rPr lang="en-US" sz="1600" dirty="0" smtClean="0"/>
              <a:t>Y</a:t>
            </a:r>
            <a:r>
              <a:rPr lang="ru-RU" sz="1600" dirty="0" err="1" smtClean="0"/>
              <a:t>нгын</a:t>
            </a:r>
            <a:r>
              <a:rPr lang="ru-RU" sz="1600" dirty="0" smtClean="0"/>
              <a:t> </a:t>
            </a:r>
            <a:r>
              <a:rPr lang="ru-RU" sz="1600" dirty="0" err="1" smtClean="0"/>
              <a:t>дайдаар</a:t>
            </a:r>
            <a:r>
              <a:rPr lang="ru-RU" sz="1600" dirty="0" smtClean="0"/>
              <a:t>, </a:t>
            </a:r>
            <a:r>
              <a:rPr lang="ru-RU" sz="1600" dirty="0" err="1" smtClean="0"/>
              <a:t>хангай</a:t>
            </a:r>
            <a:r>
              <a:rPr lang="ru-RU" sz="1600" dirty="0" smtClean="0"/>
              <a:t> </a:t>
            </a:r>
            <a:r>
              <a:rPr lang="ru-RU" sz="1600" dirty="0" err="1" smtClean="0"/>
              <a:t>тайгаар</a:t>
            </a:r>
            <a:r>
              <a:rPr lang="ru-RU" sz="1600" dirty="0" smtClean="0"/>
              <a:t> </a:t>
            </a:r>
            <a:r>
              <a:rPr lang="ru-RU" sz="1600" dirty="0" err="1" smtClean="0"/>
              <a:t>нэмжыгшэ</a:t>
            </a:r>
            <a:endParaRPr lang="ru-RU" sz="1600" dirty="0" smtClean="0"/>
          </a:p>
          <a:p>
            <a:r>
              <a:rPr lang="ru-RU" sz="1600" dirty="0" err="1" smtClean="0"/>
              <a:t>Үлзы </a:t>
            </a:r>
            <a:r>
              <a:rPr lang="ru-RU" sz="1600" dirty="0" err="1" smtClean="0"/>
              <a:t>Буряад</a:t>
            </a:r>
            <a:r>
              <a:rPr lang="ru-RU" sz="1600" dirty="0" smtClean="0"/>
              <a:t> — </a:t>
            </a:r>
            <a:r>
              <a:rPr lang="ru-RU" sz="1600" dirty="0" err="1" smtClean="0"/>
              <a:t>манай</a:t>
            </a:r>
            <a:r>
              <a:rPr lang="ru-RU" sz="1600" dirty="0" smtClean="0"/>
              <a:t> </a:t>
            </a:r>
            <a:r>
              <a:rPr lang="ru-RU" sz="1600" dirty="0" err="1" smtClean="0"/>
              <a:t>нангин</a:t>
            </a:r>
            <a:r>
              <a:rPr lang="ru-RU" sz="1600" dirty="0" smtClean="0"/>
              <a:t> </a:t>
            </a:r>
            <a:r>
              <a:rPr lang="ru-RU" sz="1600" dirty="0" err="1" smtClean="0"/>
              <a:t>үлгы</a:t>
            </a:r>
            <a:r>
              <a:rPr lang="ru-RU" sz="1600" dirty="0" err="1" smtClean="0"/>
              <a:t>.</a:t>
            </a:r>
            <a:endParaRPr lang="ru-RU" sz="1600" dirty="0" smtClean="0"/>
          </a:p>
          <a:p>
            <a:r>
              <a:rPr lang="ru-RU" sz="1600" dirty="0" err="1" smtClean="0"/>
              <a:t>Сэлмэг</a:t>
            </a:r>
            <a:r>
              <a:rPr lang="ru-RU" sz="1600" dirty="0" smtClean="0"/>
              <a:t> </a:t>
            </a:r>
            <a:r>
              <a:rPr lang="ru-RU" sz="1600" dirty="0" err="1" smtClean="0"/>
              <a:t>сарюун</a:t>
            </a:r>
            <a:r>
              <a:rPr lang="ru-RU" sz="1600" dirty="0" smtClean="0"/>
              <a:t>, </a:t>
            </a:r>
            <a:r>
              <a:rPr lang="ru-RU" sz="1600" dirty="0" err="1" smtClean="0"/>
              <a:t>сэнхир</a:t>
            </a:r>
            <a:r>
              <a:rPr lang="ru-RU" sz="1600" dirty="0" smtClean="0"/>
              <a:t> </a:t>
            </a:r>
            <a:r>
              <a:rPr lang="ru-RU" sz="1600" dirty="0" err="1" smtClean="0"/>
              <a:t>номин</a:t>
            </a:r>
            <a:r>
              <a:rPr lang="ru-RU" sz="1600" dirty="0" smtClean="0"/>
              <a:t> </a:t>
            </a:r>
            <a:r>
              <a:rPr lang="ru-RU" sz="1600" dirty="0" err="1" smtClean="0"/>
              <a:t>шарайшни</a:t>
            </a:r>
            <a:endParaRPr lang="ru-RU" sz="1600" dirty="0" smtClean="0"/>
          </a:p>
          <a:p>
            <a:r>
              <a:rPr lang="ru-RU" sz="1600" dirty="0" err="1" smtClean="0"/>
              <a:t>Сэдьхэлдэмнай</a:t>
            </a:r>
            <a:r>
              <a:rPr lang="ru-RU" sz="1600" dirty="0" smtClean="0"/>
              <a:t> </a:t>
            </a:r>
            <a:r>
              <a:rPr lang="ru-RU" sz="1600" dirty="0" err="1" smtClean="0"/>
              <a:t>хэзээдэшье</a:t>
            </a:r>
            <a:r>
              <a:rPr lang="ru-RU" sz="1600" dirty="0" smtClean="0"/>
              <a:t> </a:t>
            </a:r>
            <a:r>
              <a:rPr lang="ru-RU" sz="1600" dirty="0" err="1" smtClean="0"/>
              <a:t>зулгы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err="1" smtClean="0"/>
              <a:t>Эрхим</a:t>
            </a:r>
            <a:r>
              <a:rPr lang="ru-RU" sz="1600" dirty="0" smtClean="0"/>
              <a:t> </a:t>
            </a:r>
            <a:r>
              <a:rPr lang="ru-RU" sz="1600" dirty="0" err="1" smtClean="0"/>
              <a:t>хангал</a:t>
            </a:r>
            <a:r>
              <a:rPr lang="ru-RU" sz="1600" dirty="0" smtClean="0"/>
              <a:t> </a:t>
            </a:r>
            <a:r>
              <a:rPr lang="ru-RU" sz="1600" dirty="0" err="1" smtClean="0"/>
              <a:t>санзай</a:t>
            </a:r>
            <a:r>
              <a:rPr lang="ru-RU" sz="1600" dirty="0" smtClean="0"/>
              <a:t> </a:t>
            </a:r>
            <a:r>
              <a:rPr lang="ru-RU" sz="1600" dirty="0" err="1" smtClean="0"/>
              <a:t>шэнги</a:t>
            </a:r>
            <a:r>
              <a:rPr lang="ru-RU" sz="1600" dirty="0" smtClean="0"/>
              <a:t> </a:t>
            </a:r>
            <a:r>
              <a:rPr lang="ru-RU" sz="1600" dirty="0" err="1" smtClean="0"/>
              <a:t>агаарташ</a:t>
            </a:r>
            <a:endParaRPr lang="ru-RU" sz="1600" dirty="0" smtClean="0"/>
          </a:p>
          <a:p>
            <a:r>
              <a:rPr lang="ru-RU" sz="1600" dirty="0" err="1" smtClean="0"/>
              <a:t>Эршэ</a:t>
            </a:r>
            <a:r>
              <a:rPr lang="ru-RU" sz="1600" dirty="0" smtClean="0"/>
              <a:t> </a:t>
            </a:r>
            <a:r>
              <a:rPr lang="ru-RU" sz="1600" dirty="0" err="1" smtClean="0"/>
              <a:t>хүсөөр элсүүлэнгүй яалайб</a:t>
            </a:r>
            <a:r>
              <a:rPr lang="ru-RU" sz="1600" dirty="0" smtClean="0"/>
              <a:t>!</a:t>
            </a:r>
          </a:p>
          <a:p>
            <a:r>
              <a:rPr lang="ru-RU" sz="1600" dirty="0" err="1" smtClean="0"/>
              <a:t>Эмтэй</a:t>
            </a:r>
            <a:r>
              <a:rPr lang="ru-RU" sz="1600" dirty="0" smtClean="0"/>
              <a:t> </a:t>
            </a:r>
            <a:r>
              <a:rPr lang="ru-RU" sz="1600" dirty="0" err="1" smtClean="0"/>
              <a:t>домтой</a:t>
            </a:r>
            <a:r>
              <a:rPr lang="ru-RU" sz="1600" dirty="0" smtClean="0"/>
              <a:t> </a:t>
            </a:r>
            <a:r>
              <a:rPr lang="ru-RU" sz="1600" dirty="0" err="1" smtClean="0"/>
              <a:t>мүнхын уһан </a:t>
            </a:r>
            <a:r>
              <a:rPr lang="ru-RU" sz="1600" dirty="0" err="1" smtClean="0"/>
              <a:t>аршаандаш</a:t>
            </a:r>
            <a:endParaRPr lang="ru-RU" sz="1600" dirty="0" smtClean="0"/>
          </a:p>
          <a:p>
            <a:r>
              <a:rPr lang="ru-RU" sz="1600" dirty="0" err="1" smtClean="0"/>
              <a:t>Эльгэ</a:t>
            </a:r>
            <a:r>
              <a:rPr lang="ru-RU" sz="1600" dirty="0" smtClean="0"/>
              <a:t> </a:t>
            </a:r>
            <a:r>
              <a:rPr lang="ru-RU" sz="1600" dirty="0" err="1" smtClean="0"/>
              <a:t>зүрхөө хүртүүлэнгүй яалайб</a:t>
            </a:r>
            <a:r>
              <a:rPr lang="ru-RU" sz="1600" dirty="0" smtClean="0"/>
              <a:t>!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Холын</a:t>
            </a:r>
            <a:r>
              <a:rPr lang="ru-RU" sz="1600" dirty="0" smtClean="0"/>
              <a:t> </a:t>
            </a:r>
            <a:r>
              <a:rPr lang="ru-RU" sz="1600" dirty="0" err="1" smtClean="0"/>
              <a:t>замда</a:t>
            </a:r>
            <a:r>
              <a:rPr lang="ru-RU" sz="1600" dirty="0" smtClean="0"/>
              <a:t> </a:t>
            </a:r>
            <a:r>
              <a:rPr lang="ru-RU" sz="1600" dirty="0" err="1" smtClean="0"/>
              <a:t>эхын</a:t>
            </a:r>
            <a:r>
              <a:rPr lang="ru-RU" sz="1600" dirty="0" smtClean="0"/>
              <a:t> </a:t>
            </a:r>
            <a:r>
              <a:rPr lang="ru-RU" sz="1600" dirty="0" err="1" smtClean="0"/>
              <a:t>ёһоор юрөөжэ</a:t>
            </a:r>
            <a:r>
              <a:rPr lang="ru-RU" sz="1600" dirty="0" err="1" smtClean="0"/>
              <a:t>,</a:t>
            </a:r>
            <a:endParaRPr lang="ru-RU" sz="1600" dirty="0" smtClean="0"/>
          </a:p>
          <a:p>
            <a:r>
              <a:rPr lang="ru-RU" sz="1600" dirty="0" err="1" smtClean="0"/>
              <a:t>Хүмүүн </a:t>
            </a:r>
            <a:r>
              <a:rPr lang="ru-RU" sz="1600" dirty="0" err="1" smtClean="0"/>
              <a:t>зондо</a:t>
            </a:r>
            <a:r>
              <a:rPr lang="ru-RU" sz="1600" dirty="0" smtClean="0"/>
              <a:t> </a:t>
            </a:r>
            <a:r>
              <a:rPr lang="ru-RU" sz="1600" dirty="0" err="1" smtClean="0"/>
              <a:t>хэтын</a:t>
            </a:r>
            <a:r>
              <a:rPr lang="ru-RU" sz="1600" dirty="0" smtClean="0"/>
              <a:t> </a:t>
            </a:r>
            <a:r>
              <a:rPr lang="ru-RU" sz="1600" dirty="0" err="1" smtClean="0"/>
              <a:t>жаргал</a:t>
            </a:r>
            <a:r>
              <a:rPr lang="ru-RU" sz="1600" dirty="0" smtClean="0"/>
              <a:t> </a:t>
            </a:r>
            <a:r>
              <a:rPr lang="ru-RU" sz="1600" dirty="0" err="1" smtClean="0"/>
              <a:t>хүсөөш</a:t>
            </a:r>
            <a:r>
              <a:rPr lang="ru-RU" sz="1600" dirty="0" err="1" smtClean="0"/>
              <a:t>.</a:t>
            </a:r>
            <a:endParaRPr lang="ru-RU" sz="1600" dirty="0" smtClean="0"/>
          </a:p>
          <a:p>
            <a:r>
              <a:rPr lang="ru-RU" sz="1600" dirty="0" err="1" smtClean="0"/>
              <a:t>Саяан</a:t>
            </a:r>
            <a:r>
              <a:rPr lang="ru-RU" sz="1600" dirty="0" smtClean="0"/>
              <a:t> </a:t>
            </a:r>
            <a:r>
              <a:rPr lang="ru-RU" sz="1600" dirty="0" err="1" smtClean="0"/>
              <a:t>хадын</a:t>
            </a:r>
            <a:r>
              <a:rPr lang="ru-RU" sz="1600" dirty="0" smtClean="0"/>
              <a:t> </a:t>
            </a:r>
            <a:r>
              <a:rPr lang="ru-RU" sz="1600" dirty="0" err="1" smtClean="0"/>
              <a:t>сэлгеэн</a:t>
            </a:r>
            <a:r>
              <a:rPr lang="ru-RU" sz="1600" dirty="0" smtClean="0"/>
              <a:t> </a:t>
            </a:r>
            <a:r>
              <a:rPr lang="ru-RU" sz="1600" dirty="0" err="1" smtClean="0"/>
              <a:t>амяар</a:t>
            </a:r>
            <a:r>
              <a:rPr lang="ru-RU" sz="1600" dirty="0" smtClean="0"/>
              <a:t> </a:t>
            </a:r>
            <a:r>
              <a:rPr lang="ru-RU" sz="1600" dirty="0" err="1" smtClean="0"/>
              <a:t>арюудхан</a:t>
            </a:r>
            <a:r>
              <a:rPr lang="ru-RU" sz="1600" dirty="0" smtClean="0"/>
              <a:t>,</a:t>
            </a:r>
          </a:p>
          <a:p>
            <a:r>
              <a:rPr lang="ru-RU" sz="1600" dirty="0" err="1" smtClean="0"/>
              <a:t>Байгал</a:t>
            </a:r>
            <a:r>
              <a:rPr lang="ru-RU" sz="1600" dirty="0" smtClean="0"/>
              <a:t> </a:t>
            </a:r>
            <a:r>
              <a:rPr lang="ru-RU" sz="1600" dirty="0" err="1" smtClean="0"/>
              <a:t>далайн</a:t>
            </a:r>
            <a:r>
              <a:rPr lang="ru-RU" sz="1600" dirty="0" smtClean="0"/>
              <a:t> </a:t>
            </a:r>
            <a:r>
              <a:rPr lang="ru-RU" sz="1600" dirty="0" err="1" smtClean="0"/>
              <a:t>гэгээн</a:t>
            </a:r>
            <a:r>
              <a:rPr lang="ru-RU" sz="1600" dirty="0" smtClean="0"/>
              <a:t> </a:t>
            </a:r>
            <a:r>
              <a:rPr lang="ru-RU" sz="1600" dirty="0" err="1" smtClean="0"/>
              <a:t>долгёор</a:t>
            </a:r>
            <a:r>
              <a:rPr lang="ru-RU" sz="1600" dirty="0" smtClean="0"/>
              <a:t> </a:t>
            </a:r>
            <a:r>
              <a:rPr lang="ru-RU" sz="1600" dirty="0" err="1" smtClean="0"/>
              <a:t>сүршөөш.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err="1" smtClean="0"/>
              <a:t>Шэрүүн </a:t>
            </a:r>
            <a:r>
              <a:rPr lang="ru-RU" sz="1600" dirty="0" err="1" smtClean="0"/>
              <a:t>сагай</a:t>
            </a:r>
            <a:r>
              <a:rPr lang="ru-RU" sz="1600" dirty="0" smtClean="0"/>
              <a:t> </a:t>
            </a:r>
            <a:r>
              <a:rPr lang="ru-RU" sz="1600" dirty="0" err="1" smtClean="0"/>
              <a:t>ерээшье</a:t>
            </a:r>
            <a:r>
              <a:rPr lang="ru-RU" sz="1600" dirty="0" smtClean="0"/>
              <a:t> </a:t>
            </a:r>
            <a:r>
              <a:rPr lang="ru-RU" sz="1600" dirty="0" err="1" smtClean="0"/>
              <a:t>һаа дэлхэйдэ</a:t>
            </a:r>
            <a:r>
              <a:rPr lang="ru-RU" sz="1600" dirty="0" smtClean="0"/>
              <a:t>,</a:t>
            </a:r>
          </a:p>
          <a:p>
            <a:r>
              <a:rPr lang="ru-RU" sz="1600" dirty="0" err="1" smtClean="0"/>
              <a:t>Шинии</a:t>
            </a:r>
            <a:r>
              <a:rPr lang="ru-RU" sz="1600" dirty="0" smtClean="0"/>
              <a:t> </a:t>
            </a:r>
            <a:r>
              <a:rPr lang="ru-RU" sz="1600" dirty="0" err="1" smtClean="0"/>
              <a:t>заяан</a:t>
            </a:r>
            <a:r>
              <a:rPr lang="ru-RU" sz="1600" dirty="0" smtClean="0"/>
              <a:t> </a:t>
            </a:r>
            <a:r>
              <a:rPr lang="ru-RU" sz="1600" dirty="0" err="1" smtClean="0"/>
              <a:t>замһаа хадуурхагүйл</a:t>
            </a:r>
            <a:r>
              <a:rPr lang="ru-RU" sz="1600" dirty="0" err="1" smtClean="0"/>
              <a:t>.</a:t>
            </a:r>
            <a:endParaRPr lang="ru-RU" sz="1600" dirty="0" smtClean="0"/>
          </a:p>
          <a:p>
            <a:r>
              <a:rPr lang="ru-RU" sz="1600" dirty="0" err="1" smtClean="0"/>
              <a:t>Эбтэй</a:t>
            </a:r>
            <a:r>
              <a:rPr lang="ru-RU" sz="1600" dirty="0" smtClean="0"/>
              <a:t> </a:t>
            </a:r>
            <a:r>
              <a:rPr lang="ru-RU" sz="1600" dirty="0" err="1" smtClean="0"/>
              <a:t>дорюун</a:t>
            </a:r>
            <a:r>
              <a:rPr lang="ru-RU" sz="1600" dirty="0" smtClean="0"/>
              <a:t> </a:t>
            </a:r>
            <a:r>
              <a:rPr lang="ru-RU" sz="1600" dirty="0" err="1" smtClean="0"/>
              <a:t>бүлын ёһоор жаргыш</a:t>
            </a:r>
            <a:r>
              <a:rPr lang="ru-RU" sz="1600" dirty="0" smtClean="0"/>
              <a:t> </a:t>
            </a:r>
            <a:r>
              <a:rPr lang="ru-RU" sz="1600" dirty="0" err="1" smtClean="0"/>
              <a:t>даа</a:t>
            </a:r>
            <a:r>
              <a:rPr lang="ru-RU" sz="1600" dirty="0" smtClean="0"/>
              <a:t>,</a:t>
            </a:r>
          </a:p>
          <a:p>
            <a:r>
              <a:rPr lang="ru-RU" sz="1600" dirty="0" err="1" smtClean="0"/>
              <a:t>Энхэ</a:t>
            </a:r>
            <a:r>
              <a:rPr lang="ru-RU" sz="1600" dirty="0" smtClean="0"/>
              <a:t> </a:t>
            </a:r>
            <a:r>
              <a:rPr lang="ru-RU" sz="1600" dirty="0" err="1" smtClean="0"/>
              <a:t>Буряад</a:t>
            </a:r>
            <a:r>
              <a:rPr lang="ru-RU" sz="1600" dirty="0" smtClean="0"/>
              <a:t> </a:t>
            </a:r>
            <a:r>
              <a:rPr lang="ru-RU" sz="1600" dirty="0" err="1" smtClean="0"/>
              <a:t>манай</a:t>
            </a:r>
            <a:r>
              <a:rPr lang="ru-RU" sz="1600" dirty="0" smtClean="0"/>
              <a:t> </a:t>
            </a:r>
            <a:r>
              <a:rPr lang="ru-RU" sz="1600" dirty="0" err="1" smtClean="0"/>
              <a:t>нангин</a:t>
            </a:r>
            <a:r>
              <a:rPr lang="ru-RU" sz="1600" dirty="0" smtClean="0"/>
              <a:t> </a:t>
            </a:r>
            <a:r>
              <a:rPr lang="ru-RU" sz="1600" dirty="0" err="1" smtClean="0"/>
              <a:t>үлгы.Эхэ нютаг</a:t>
            </a:r>
            <a:r>
              <a:rPr lang="ru-RU" sz="1600" dirty="0" smtClean="0"/>
              <a:t>!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95</Words>
  <Application>Microsoft Office PowerPoint</Application>
  <PresentationFormat>Экран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7</cp:lastModifiedBy>
  <cp:revision>10</cp:revision>
  <dcterms:created xsi:type="dcterms:W3CDTF">2014-10-12T05:26:31Z</dcterms:created>
  <dcterms:modified xsi:type="dcterms:W3CDTF">2020-04-07T10:01:55Z</dcterms:modified>
</cp:coreProperties>
</file>