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99" r:id="rId2"/>
    <p:sldId id="263" r:id="rId3"/>
    <p:sldId id="313" r:id="rId4"/>
    <p:sldId id="302" r:id="rId5"/>
    <p:sldId id="303" r:id="rId6"/>
    <p:sldId id="304" r:id="rId7"/>
    <p:sldId id="306" r:id="rId8"/>
    <p:sldId id="305" r:id="rId9"/>
    <p:sldId id="307" r:id="rId10"/>
    <p:sldId id="308" r:id="rId11"/>
    <p:sldId id="309" r:id="rId12"/>
    <p:sldId id="310" r:id="rId13"/>
    <p:sldId id="31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BA8340"/>
    <a:srgbClr val="FF9900"/>
    <a:srgbClr val="CC9900"/>
    <a:srgbClr val="F79443"/>
    <a:srgbClr val="F8A1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69256-6227-4D05-B364-BD2CBE540E8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C23F2-3F07-46E3-BA46-299F8E3442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550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CBB0E-0CD4-46D1-B4CB-05BB1114295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http://pixelbrush.ru/uploads/posts/2012-10/1349994993_1-9.png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C23F2-3F07-46E3-BA46-299F8E34421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http://pixelbrush.ru/uploads/posts/2012-10/1349994993_1-9.png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C23F2-3F07-46E3-BA46-299F8E34421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http://pixelbrush.ru/uploads/posts/2012-10/1349994993_1-9.png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C23F2-3F07-46E3-BA46-299F8E34421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http://pixelbrush.ru/uploads/posts/2012-10/1349994993_1-9.png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C23F2-3F07-46E3-BA46-299F8E34421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C23F2-3F07-46E3-BA46-299F8E34421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http://pixelbrush.ru/uploads/posts/2012-10/1349994993_1-9.png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C23F2-3F07-46E3-BA46-299F8E34421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http://pixelbrush.ru/uploads/posts/2012-10/1349994993_1-9.png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C23F2-3F07-46E3-BA46-299F8E34421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http://pixelbrush.ru/uploads/posts/2012-10/1349994993_1-9.png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C23F2-3F07-46E3-BA46-299F8E34421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http://pixelbrush.ru/uploads/posts/2012-10/1349994993_1-9.png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C23F2-3F07-46E3-BA46-299F8E34421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http://pixelbrush.ru/uploads/posts/2012-10/1349994993_1-9.png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C23F2-3F07-46E3-BA46-299F8E34421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http://pixelbrush.ru/uploads/posts/2012-10/1349994993_1-9.png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C23F2-3F07-46E3-BA46-299F8E34421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http://pixelbrush.ru/uploads/posts/2012-10/1349994993_1-9.png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C23F2-3F07-46E3-BA46-299F8E34421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786182" y="6540365"/>
            <a:ext cx="15716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5">
                    <a:lumMod val="75000"/>
                  </a:schemeClr>
                </a:solidFill>
              </a:rPr>
              <a:t>oineverova.usoz.ru</a:t>
            </a:r>
            <a:endParaRPr lang="ru-RU" sz="1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Рисунок 8" descr="Рисунок8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20000" cy="6840000"/>
          </a:xfrm>
          <a:prstGeom prst="rect">
            <a:avLst/>
          </a:prstGeom>
          <a:ln w="190500" cap="sq">
            <a:solidFill>
              <a:srgbClr val="BA834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0541" cmpd="sng">
            <a:solidFill>
              <a:srgbClr val="002060"/>
            </a:solidFill>
            <a:prstDash val="solid"/>
          </a:ln>
          <a:blipFill>
            <a:blip r:embed="rId14"/>
            <a:stretch>
              <a:fillRect/>
            </a:stretch>
          </a:blip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ln>
            <a:solidFill>
              <a:srgbClr val="002060"/>
            </a:solidFill>
          </a:ln>
          <a:blipFill>
            <a:blip r:embed="rId14"/>
            <a:stretch>
              <a:fillRect/>
            </a:stretch>
          </a:blip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ln>
            <a:solidFill>
              <a:srgbClr val="002060"/>
            </a:solidFill>
          </a:ln>
          <a:blipFill>
            <a:blip r:embed="rId14"/>
            <a:stretch>
              <a:fillRect/>
            </a:stretch>
          </a:blip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ln>
            <a:solidFill>
              <a:srgbClr val="002060"/>
            </a:solidFill>
          </a:ln>
          <a:blipFill>
            <a:blip r:embed="rId14"/>
            <a:stretch>
              <a:fillRect/>
            </a:stretch>
          </a:blip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ln>
            <a:solidFill>
              <a:srgbClr val="002060"/>
            </a:solidFill>
          </a:ln>
          <a:blipFill>
            <a:blip r:embed="rId14"/>
            <a:stretch>
              <a:fillRect/>
            </a:stretch>
          </a:blip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ln>
            <a:solidFill>
              <a:srgbClr val="002060"/>
            </a:solidFill>
          </a:ln>
          <a:blipFill>
            <a:blip r:embed="rId14"/>
            <a:stretch>
              <a:fillRect/>
            </a:stretch>
          </a:blip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18" Type="http://schemas.openxmlformats.org/officeDocument/2006/relationships/slide" Target="slide13.xml"/><Relationship Id="rId3" Type="http://schemas.openxmlformats.org/officeDocument/2006/relationships/audio" Target="../media/audio1.bin"/><Relationship Id="rId7" Type="http://schemas.openxmlformats.org/officeDocument/2006/relationships/image" Target="../media/image5.png"/><Relationship Id="rId12" Type="http://schemas.openxmlformats.org/officeDocument/2006/relationships/slide" Target="slide7.xml"/><Relationship Id="rId17" Type="http://schemas.openxmlformats.org/officeDocument/2006/relationships/slide" Target="slide12.xml"/><Relationship Id="rId2" Type="http://schemas.openxmlformats.org/officeDocument/2006/relationships/notesSlide" Target="../notesSlides/notesSlide10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10.xml"/><Relationship Id="rId10" Type="http://schemas.openxmlformats.org/officeDocument/2006/relationships/slide" Target="slide5.xml"/><Relationship Id="rId19" Type="http://schemas.openxmlformats.org/officeDocument/2006/relationships/slide" Target="slide2.xml"/><Relationship Id="rId4" Type="http://schemas.openxmlformats.org/officeDocument/2006/relationships/audio" Target="../media/audio2.bin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18" Type="http://schemas.openxmlformats.org/officeDocument/2006/relationships/slide" Target="slide13.xml"/><Relationship Id="rId3" Type="http://schemas.openxmlformats.org/officeDocument/2006/relationships/audio" Target="../media/audio2.bin"/><Relationship Id="rId7" Type="http://schemas.openxmlformats.org/officeDocument/2006/relationships/image" Target="../media/image5.png"/><Relationship Id="rId12" Type="http://schemas.openxmlformats.org/officeDocument/2006/relationships/slide" Target="slide7.xml"/><Relationship Id="rId17" Type="http://schemas.openxmlformats.org/officeDocument/2006/relationships/slide" Target="slide12.xml"/><Relationship Id="rId2" Type="http://schemas.openxmlformats.org/officeDocument/2006/relationships/notesSlide" Target="../notesSlides/notesSlide11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10.xml"/><Relationship Id="rId10" Type="http://schemas.openxmlformats.org/officeDocument/2006/relationships/slide" Target="slide5.xml"/><Relationship Id="rId19" Type="http://schemas.openxmlformats.org/officeDocument/2006/relationships/slide" Target="slide2.xml"/><Relationship Id="rId4" Type="http://schemas.openxmlformats.org/officeDocument/2006/relationships/audio" Target="../media/audio1.bin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18" Type="http://schemas.openxmlformats.org/officeDocument/2006/relationships/slide" Target="slide13.xml"/><Relationship Id="rId3" Type="http://schemas.openxmlformats.org/officeDocument/2006/relationships/audio" Target="../media/audio1.bin"/><Relationship Id="rId7" Type="http://schemas.openxmlformats.org/officeDocument/2006/relationships/image" Target="../media/image5.png"/><Relationship Id="rId12" Type="http://schemas.openxmlformats.org/officeDocument/2006/relationships/slide" Target="slide7.xml"/><Relationship Id="rId17" Type="http://schemas.openxmlformats.org/officeDocument/2006/relationships/slide" Target="slide12.xml"/><Relationship Id="rId2" Type="http://schemas.openxmlformats.org/officeDocument/2006/relationships/notesSlide" Target="../notesSlides/notesSlide12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10.xml"/><Relationship Id="rId10" Type="http://schemas.openxmlformats.org/officeDocument/2006/relationships/slide" Target="slide5.xml"/><Relationship Id="rId19" Type="http://schemas.openxmlformats.org/officeDocument/2006/relationships/slide" Target="slide2.xml"/><Relationship Id="rId4" Type="http://schemas.openxmlformats.org/officeDocument/2006/relationships/audio" Target="../media/audio2.bin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0.xml"/><Relationship Id="rId3" Type="http://schemas.openxmlformats.org/officeDocument/2006/relationships/image" Target="../media/image6.png"/><Relationship Id="rId7" Type="http://schemas.openxmlformats.org/officeDocument/2006/relationships/slide" Target="slide4.xml"/><Relationship Id="rId12" Type="http://schemas.openxmlformats.org/officeDocument/2006/relationships/slide" Target="slide9.xml"/><Relationship Id="rId17" Type="http://schemas.openxmlformats.org/officeDocument/2006/relationships/slide" Target="slide2.xml"/><Relationship Id="rId2" Type="http://schemas.openxmlformats.org/officeDocument/2006/relationships/notesSlide" Target="../notesSlides/notesSlide13.xml"/><Relationship Id="rId16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image" Target="../media/image5.png"/><Relationship Id="rId15" Type="http://schemas.openxmlformats.org/officeDocument/2006/relationships/slide" Target="slide12.xml"/><Relationship Id="rId10" Type="http://schemas.openxmlformats.org/officeDocument/2006/relationships/slide" Target="slide7.xml"/><Relationship Id="rId4" Type="http://schemas.openxmlformats.org/officeDocument/2006/relationships/image" Target="../media/image4.png"/><Relationship Id="rId9" Type="http://schemas.openxmlformats.org/officeDocument/2006/relationships/slide" Target="slide6.xml"/><Relationship Id="rId14" Type="http://schemas.openxmlformats.org/officeDocument/2006/relationships/slide" Target="slide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18" Type="http://schemas.openxmlformats.org/officeDocument/2006/relationships/slide" Target="slide13.xml"/><Relationship Id="rId3" Type="http://schemas.openxmlformats.org/officeDocument/2006/relationships/audio" Target="../media/audio1.bin"/><Relationship Id="rId7" Type="http://schemas.openxmlformats.org/officeDocument/2006/relationships/image" Target="../media/image5.png"/><Relationship Id="rId12" Type="http://schemas.openxmlformats.org/officeDocument/2006/relationships/slide" Target="slide7.xml"/><Relationship Id="rId17" Type="http://schemas.openxmlformats.org/officeDocument/2006/relationships/slide" Target="slide12.xml"/><Relationship Id="rId2" Type="http://schemas.openxmlformats.org/officeDocument/2006/relationships/notesSlide" Target="../notesSlides/notesSlide2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10.xml"/><Relationship Id="rId10" Type="http://schemas.openxmlformats.org/officeDocument/2006/relationships/slide" Target="slide5.xml"/><Relationship Id="rId19" Type="http://schemas.openxmlformats.org/officeDocument/2006/relationships/slide" Target="slide2.xml"/><Relationship Id="rId4" Type="http://schemas.openxmlformats.org/officeDocument/2006/relationships/audio" Target="../media/audio2.bin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18" Type="http://schemas.openxmlformats.org/officeDocument/2006/relationships/slide" Target="slide13.xml"/><Relationship Id="rId3" Type="http://schemas.openxmlformats.org/officeDocument/2006/relationships/audio" Target="../media/audio1.bin"/><Relationship Id="rId7" Type="http://schemas.openxmlformats.org/officeDocument/2006/relationships/image" Target="../media/image5.png"/><Relationship Id="rId12" Type="http://schemas.openxmlformats.org/officeDocument/2006/relationships/slide" Target="slide7.xml"/><Relationship Id="rId17" Type="http://schemas.openxmlformats.org/officeDocument/2006/relationships/slide" Target="slide12.xml"/><Relationship Id="rId2" Type="http://schemas.openxmlformats.org/officeDocument/2006/relationships/notesSlide" Target="../notesSlides/notesSlide3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10.xml"/><Relationship Id="rId10" Type="http://schemas.openxmlformats.org/officeDocument/2006/relationships/slide" Target="slide5.xml"/><Relationship Id="rId19" Type="http://schemas.openxmlformats.org/officeDocument/2006/relationships/slide" Target="slide2.xml"/><Relationship Id="rId4" Type="http://schemas.openxmlformats.org/officeDocument/2006/relationships/audio" Target="../media/audio2.bin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18" Type="http://schemas.openxmlformats.org/officeDocument/2006/relationships/slide" Target="slide13.xml"/><Relationship Id="rId3" Type="http://schemas.openxmlformats.org/officeDocument/2006/relationships/audio" Target="../media/audio1.bin"/><Relationship Id="rId7" Type="http://schemas.openxmlformats.org/officeDocument/2006/relationships/image" Target="../media/image5.png"/><Relationship Id="rId12" Type="http://schemas.openxmlformats.org/officeDocument/2006/relationships/slide" Target="slide7.xml"/><Relationship Id="rId17" Type="http://schemas.openxmlformats.org/officeDocument/2006/relationships/slide" Target="slide12.xml"/><Relationship Id="rId2" Type="http://schemas.openxmlformats.org/officeDocument/2006/relationships/notesSlide" Target="../notesSlides/notesSlide4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10.xml"/><Relationship Id="rId10" Type="http://schemas.openxmlformats.org/officeDocument/2006/relationships/slide" Target="slide5.xml"/><Relationship Id="rId19" Type="http://schemas.openxmlformats.org/officeDocument/2006/relationships/slide" Target="slide2.xml"/><Relationship Id="rId4" Type="http://schemas.openxmlformats.org/officeDocument/2006/relationships/audio" Target="../media/audio2.bin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18" Type="http://schemas.openxmlformats.org/officeDocument/2006/relationships/slide" Target="slide13.xml"/><Relationship Id="rId3" Type="http://schemas.openxmlformats.org/officeDocument/2006/relationships/audio" Target="../media/audio1.bin"/><Relationship Id="rId7" Type="http://schemas.openxmlformats.org/officeDocument/2006/relationships/image" Target="../media/image5.png"/><Relationship Id="rId12" Type="http://schemas.openxmlformats.org/officeDocument/2006/relationships/slide" Target="slide7.xml"/><Relationship Id="rId17" Type="http://schemas.openxmlformats.org/officeDocument/2006/relationships/slide" Target="slide12.xml"/><Relationship Id="rId2" Type="http://schemas.openxmlformats.org/officeDocument/2006/relationships/notesSlide" Target="../notesSlides/notesSlide5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10.xml"/><Relationship Id="rId10" Type="http://schemas.openxmlformats.org/officeDocument/2006/relationships/slide" Target="slide5.xml"/><Relationship Id="rId19" Type="http://schemas.openxmlformats.org/officeDocument/2006/relationships/slide" Target="slide2.xml"/><Relationship Id="rId4" Type="http://schemas.openxmlformats.org/officeDocument/2006/relationships/audio" Target="../media/audio2.bin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18" Type="http://schemas.openxmlformats.org/officeDocument/2006/relationships/slide" Target="slide13.xml"/><Relationship Id="rId3" Type="http://schemas.openxmlformats.org/officeDocument/2006/relationships/audio" Target="../media/audio1.bin"/><Relationship Id="rId7" Type="http://schemas.openxmlformats.org/officeDocument/2006/relationships/image" Target="../media/image5.png"/><Relationship Id="rId12" Type="http://schemas.openxmlformats.org/officeDocument/2006/relationships/slide" Target="slide7.xml"/><Relationship Id="rId17" Type="http://schemas.openxmlformats.org/officeDocument/2006/relationships/slide" Target="slide12.xml"/><Relationship Id="rId2" Type="http://schemas.openxmlformats.org/officeDocument/2006/relationships/notesSlide" Target="../notesSlides/notesSlide6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10.xml"/><Relationship Id="rId10" Type="http://schemas.openxmlformats.org/officeDocument/2006/relationships/slide" Target="slide5.xml"/><Relationship Id="rId19" Type="http://schemas.openxmlformats.org/officeDocument/2006/relationships/slide" Target="slide2.xml"/><Relationship Id="rId4" Type="http://schemas.openxmlformats.org/officeDocument/2006/relationships/audio" Target="../media/audio2.bin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18" Type="http://schemas.openxmlformats.org/officeDocument/2006/relationships/slide" Target="slide13.xml"/><Relationship Id="rId3" Type="http://schemas.openxmlformats.org/officeDocument/2006/relationships/audio" Target="../media/audio2.bin"/><Relationship Id="rId7" Type="http://schemas.openxmlformats.org/officeDocument/2006/relationships/image" Target="../media/image5.png"/><Relationship Id="rId12" Type="http://schemas.openxmlformats.org/officeDocument/2006/relationships/slide" Target="slide7.xml"/><Relationship Id="rId17" Type="http://schemas.openxmlformats.org/officeDocument/2006/relationships/slide" Target="slide12.xml"/><Relationship Id="rId2" Type="http://schemas.openxmlformats.org/officeDocument/2006/relationships/notesSlide" Target="../notesSlides/notesSlide7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10.xml"/><Relationship Id="rId10" Type="http://schemas.openxmlformats.org/officeDocument/2006/relationships/slide" Target="slide5.xml"/><Relationship Id="rId19" Type="http://schemas.openxmlformats.org/officeDocument/2006/relationships/slide" Target="slide2.xml"/><Relationship Id="rId4" Type="http://schemas.openxmlformats.org/officeDocument/2006/relationships/audio" Target="../media/audio1.bin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18" Type="http://schemas.openxmlformats.org/officeDocument/2006/relationships/slide" Target="slide13.xml"/><Relationship Id="rId3" Type="http://schemas.openxmlformats.org/officeDocument/2006/relationships/audio" Target="../media/audio1.bin"/><Relationship Id="rId7" Type="http://schemas.openxmlformats.org/officeDocument/2006/relationships/image" Target="../media/image5.png"/><Relationship Id="rId12" Type="http://schemas.openxmlformats.org/officeDocument/2006/relationships/slide" Target="slide7.xml"/><Relationship Id="rId17" Type="http://schemas.openxmlformats.org/officeDocument/2006/relationships/slide" Target="slide12.xml"/><Relationship Id="rId2" Type="http://schemas.openxmlformats.org/officeDocument/2006/relationships/notesSlide" Target="../notesSlides/notesSlide8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10.xml"/><Relationship Id="rId10" Type="http://schemas.openxmlformats.org/officeDocument/2006/relationships/slide" Target="slide5.xml"/><Relationship Id="rId19" Type="http://schemas.openxmlformats.org/officeDocument/2006/relationships/slide" Target="slide2.xml"/><Relationship Id="rId4" Type="http://schemas.openxmlformats.org/officeDocument/2006/relationships/audio" Target="../media/audio2.bin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18" Type="http://schemas.openxmlformats.org/officeDocument/2006/relationships/slide" Target="slide13.xml"/><Relationship Id="rId3" Type="http://schemas.openxmlformats.org/officeDocument/2006/relationships/audio" Target="../media/audio1.bin"/><Relationship Id="rId7" Type="http://schemas.openxmlformats.org/officeDocument/2006/relationships/image" Target="../media/image5.png"/><Relationship Id="rId12" Type="http://schemas.openxmlformats.org/officeDocument/2006/relationships/slide" Target="slide7.xml"/><Relationship Id="rId17" Type="http://schemas.openxmlformats.org/officeDocument/2006/relationships/slide" Target="slide12.xml"/><Relationship Id="rId2" Type="http://schemas.openxmlformats.org/officeDocument/2006/relationships/notesSlide" Target="../notesSlides/notesSlide9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10.xml"/><Relationship Id="rId10" Type="http://schemas.openxmlformats.org/officeDocument/2006/relationships/slide" Target="slide5.xml"/><Relationship Id="rId19" Type="http://schemas.openxmlformats.org/officeDocument/2006/relationships/slide" Target="slide2.xml"/><Relationship Id="rId4" Type="http://schemas.openxmlformats.org/officeDocument/2006/relationships/audio" Target="../media/audio2.bin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32656"/>
            <a:ext cx="8572560" cy="1898653"/>
          </a:xfrm>
        </p:spPr>
        <p:txBody>
          <a:bodyPr>
            <a:noAutofit/>
          </a:bodyPr>
          <a:lstStyle/>
          <a:p>
            <a:r>
              <a:rPr lang="ru-RU" sz="6000" dirty="0" smtClean="0">
                <a:ln w="10541" cmpd="sng">
                  <a:solidFill>
                    <a:srgbClr val="996633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</a:rPr>
              <a:t>Сколько углов у фигуры?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>
              <a:blipFill>
                <a:blip r:embed="rId3"/>
                <a:stretch>
                  <a:fillRect/>
                </a:stretch>
              </a:blipFill>
            </a:endParaRPr>
          </a:p>
        </p:txBody>
      </p:sp>
      <p:pic>
        <p:nvPicPr>
          <p:cNvPr id="28" name="Picture 2" descr="E:\Новые презентации\рисунки\img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694487"/>
            <a:ext cx="1368152" cy="2031909"/>
          </a:xfrm>
          <a:prstGeom prst="rect">
            <a:avLst/>
          </a:prstGeom>
          <a:noFill/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3429000"/>
            <a:ext cx="4198620" cy="259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" name="Picture 2" descr="E:\Новые презентации\рисунки\img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124840"/>
            <a:ext cx="792088" cy="1176368"/>
          </a:xfrm>
          <a:prstGeom prst="rect">
            <a:avLst/>
          </a:prstGeom>
          <a:noFill/>
        </p:spPr>
      </p:pic>
      <p:pic>
        <p:nvPicPr>
          <p:cNvPr id="61" name="Picture 2" descr="E:\Новые презентации\рисунки\img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259632" y="4149080"/>
            <a:ext cx="792088" cy="1176368"/>
          </a:xfrm>
          <a:prstGeom prst="rect">
            <a:avLst/>
          </a:prstGeom>
          <a:noFill/>
        </p:spPr>
      </p:pic>
      <p:sp>
        <p:nvSpPr>
          <p:cNvPr id="62" name="TextBox 61"/>
          <p:cNvSpPr txBox="1"/>
          <p:nvPr/>
        </p:nvSpPr>
        <p:spPr>
          <a:xfrm>
            <a:off x="2123728" y="4077072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+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707904" y="4077072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= ? 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3" name="Скругленный прямоугольник 12">
            <a:hlinkClick r:id="" action="ppaction://noaction"/>
          </p:cNvPr>
          <p:cNvSpPr/>
          <p:nvPr/>
        </p:nvSpPr>
        <p:spPr>
          <a:xfrm>
            <a:off x="179512" y="6021288"/>
            <a:ext cx="648072" cy="648072"/>
          </a:xfrm>
          <a:prstGeom prst="roundRect">
            <a:avLst/>
          </a:prstGeom>
          <a:solidFill>
            <a:srgbClr val="BA834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i</a:t>
            </a:r>
            <a:endParaRPr lang="ru-RU" sz="48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60648"/>
            <a:ext cx="6408712" cy="396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1346" y="403107"/>
            <a:ext cx="6048000" cy="36145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400" y="404664"/>
            <a:ext cx="6048000" cy="36145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2339752" y="2420888"/>
            <a:ext cx="2160240" cy="6048672"/>
          </a:xfrm>
          <a:prstGeom prst="roundRect">
            <a:avLst/>
          </a:prstGeom>
          <a:solidFill>
            <a:srgbClr val="BA834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" action="ppaction://hlinkshowjump?jump=endshow"/>
          </p:cNvPr>
          <p:cNvSpPr/>
          <p:nvPr/>
        </p:nvSpPr>
        <p:spPr>
          <a:xfrm>
            <a:off x="1259632" y="6021288"/>
            <a:ext cx="1872208" cy="36004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Выключить</a:t>
            </a:r>
            <a:endParaRPr lang="ru-RU" sz="24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11560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0</a:t>
            </a:r>
            <a:endParaRPr lang="ru-RU" sz="4800" b="1" dirty="0"/>
          </a:p>
        </p:txBody>
      </p:sp>
      <p:pic>
        <p:nvPicPr>
          <p:cNvPr id="1026" name="Picture 2" descr="E:\Новые презентации\рисунки\img3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3249337"/>
            <a:ext cx="2448272" cy="3636047"/>
          </a:xfrm>
          <a:prstGeom prst="rect">
            <a:avLst/>
          </a:prstGeom>
          <a:noFill/>
        </p:spPr>
      </p:pic>
      <p:sp>
        <p:nvSpPr>
          <p:cNvPr id="31" name="Скругленный прямоугольник 30"/>
          <p:cNvSpPr/>
          <p:nvPr/>
        </p:nvSpPr>
        <p:spPr>
          <a:xfrm>
            <a:off x="1259632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907704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55776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203848" y="4509120"/>
            <a:ext cx="576064" cy="64807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11560" y="522928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5</a:t>
            </a:r>
            <a:endParaRPr lang="ru-RU" sz="4800" b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259632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6</a:t>
            </a:r>
            <a:endParaRPr lang="ru-RU" sz="48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907704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7</a:t>
            </a:r>
            <a:endParaRPr lang="ru-RU" sz="4800" b="1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55776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8</a:t>
            </a:r>
            <a:endParaRPr lang="ru-RU" sz="4800" b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203848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9</a:t>
            </a:r>
            <a:endParaRPr lang="ru-RU" sz="4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804248" y="836712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Сколько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углов  у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фигуры?</a:t>
            </a:r>
            <a:endParaRPr lang="ru-RU" sz="4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BA834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059832" y="1340768"/>
            <a:ext cx="9361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dirty="0" smtClean="0">
                <a:solidFill>
                  <a:schemeClr val="accent6">
                    <a:lumMod val="50000"/>
                  </a:schemeClr>
                </a:solidFill>
              </a:rPr>
              <a:t>6</a:t>
            </a:r>
            <a:endParaRPr lang="ru-RU" sz="1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460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514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568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4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406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5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460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6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514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7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568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8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4068184" y="5662998"/>
            <a:ext cx="540000" cy="46800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9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3" name="Скругленный прямоугольник 52">
            <a:hlinkClick r:id="rId16" action="ppaction://hlinksldjump"/>
          </p:cNvPr>
          <p:cNvSpPr/>
          <p:nvPr/>
        </p:nvSpPr>
        <p:spPr>
          <a:xfrm>
            <a:off x="460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10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4" name="Скругленный прямоугольник 53">
            <a:hlinkClick r:id="rId17" action="ppaction://hlinksldjump"/>
          </p:cNvPr>
          <p:cNvSpPr/>
          <p:nvPr/>
        </p:nvSpPr>
        <p:spPr>
          <a:xfrm>
            <a:off x="514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5" name="Скругленный прямоугольник 54">
            <a:hlinkClick r:id="rId18" action="ppaction://hlinksldjump"/>
          </p:cNvPr>
          <p:cNvSpPr/>
          <p:nvPr/>
        </p:nvSpPr>
        <p:spPr>
          <a:xfrm>
            <a:off x="568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6" name="Скругленный прямоугольник 55">
            <a:hlinkClick r:id="rId19" action="ppaction://hlinksldjump"/>
          </p:cNvPr>
          <p:cNvSpPr/>
          <p:nvPr/>
        </p:nvSpPr>
        <p:spPr>
          <a:xfrm>
            <a:off x="4068030" y="4725144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7" grpId="0" animBg="1"/>
      <p:bldP spid="34" grpId="0" animBg="1"/>
      <p:bldP spid="31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60648"/>
            <a:ext cx="6408712" cy="396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1346" y="403107"/>
            <a:ext cx="6048000" cy="3614538"/>
          </a:xfrm>
          <a:prstGeom prst="rect">
            <a:avLst/>
          </a:prstGeom>
          <a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400" y="404664"/>
            <a:ext cx="6048000" cy="36145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2339752" y="2420888"/>
            <a:ext cx="2160240" cy="6048672"/>
          </a:xfrm>
          <a:prstGeom prst="roundRect">
            <a:avLst/>
          </a:prstGeom>
          <a:solidFill>
            <a:srgbClr val="BA834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" action="ppaction://hlinkshowjump?jump=endshow"/>
          </p:cNvPr>
          <p:cNvSpPr/>
          <p:nvPr/>
        </p:nvSpPr>
        <p:spPr>
          <a:xfrm>
            <a:off x="1259632" y="6021288"/>
            <a:ext cx="1872208" cy="36004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Выключить</a:t>
            </a:r>
            <a:endParaRPr lang="ru-RU" sz="24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11560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0</a:t>
            </a:r>
            <a:endParaRPr lang="ru-RU" sz="4800" b="1" dirty="0"/>
          </a:p>
        </p:txBody>
      </p:sp>
      <p:pic>
        <p:nvPicPr>
          <p:cNvPr id="1026" name="Picture 2" descr="E:\Новые презентации\рисунки\img3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3249337"/>
            <a:ext cx="2448272" cy="3636047"/>
          </a:xfrm>
          <a:prstGeom prst="rect">
            <a:avLst/>
          </a:prstGeom>
          <a:noFill/>
        </p:spPr>
      </p:pic>
      <p:sp>
        <p:nvSpPr>
          <p:cNvPr id="31" name="Скругленный прямоугольник 30"/>
          <p:cNvSpPr/>
          <p:nvPr/>
        </p:nvSpPr>
        <p:spPr>
          <a:xfrm>
            <a:off x="1259632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907704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55776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203848" y="4509120"/>
            <a:ext cx="576064" cy="64807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11560" y="522928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5</a:t>
            </a:r>
            <a:endParaRPr lang="ru-RU" sz="4800" b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259632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6</a:t>
            </a:r>
            <a:endParaRPr lang="ru-RU" sz="48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907704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7</a:t>
            </a:r>
            <a:endParaRPr lang="ru-RU" sz="4800" b="1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55776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8</a:t>
            </a:r>
            <a:endParaRPr lang="ru-RU" sz="4800" b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203848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9</a:t>
            </a:r>
            <a:endParaRPr lang="ru-RU" sz="4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804248" y="836712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Сколько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углов  у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фигуры?</a:t>
            </a:r>
            <a:endParaRPr lang="ru-RU" sz="4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BA834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059832" y="1340768"/>
            <a:ext cx="9361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dirty="0" smtClean="0">
                <a:solidFill>
                  <a:schemeClr val="accent6">
                    <a:lumMod val="50000"/>
                  </a:schemeClr>
                </a:solidFill>
              </a:rPr>
              <a:t>0</a:t>
            </a:r>
            <a:endParaRPr lang="ru-RU" sz="1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460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514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568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4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406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5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460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6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514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7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568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8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406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9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3" name="Скругленный прямоугольник 52">
            <a:hlinkClick r:id="rId16" action="ppaction://hlinksldjump"/>
          </p:cNvPr>
          <p:cNvSpPr/>
          <p:nvPr/>
        </p:nvSpPr>
        <p:spPr>
          <a:xfrm>
            <a:off x="4608184" y="5662998"/>
            <a:ext cx="540000" cy="46800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10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4" name="Скругленный прямоугольник 53">
            <a:hlinkClick r:id="rId17" action="ppaction://hlinksldjump"/>
          </p:cNvPr>
          <p:cNvSpPr/>
          <p:nvPr/>
        </p:nvSpPr>
        <p:spPr>
          <a:xfrm>
            <a:off x="514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5" name="Скругленный прямоугольник 54">
            <a:hlinkClick r:id="rId18" action="ppaction://hlinksldjump"/>
          </p:cNvPr>
          <p:cNvSpPr/>
          <p:nvPr/>
        </p:nvSpPr>
        <p:spPr>
          <a:xfrm>
            <a:off x="568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6" name="Скругленный прямоугольник 55">
            <a:hlinkClick r:id="rId19" action="ppaction://hlinksldjump"/>
          </p:cNvPr>
          <p:cNvSpPr/>
          <p:nvPr/>
        </p:nvSpPr>
        <p:spPr>
          <a:xfrm>
            <a:off x="4068030" y="4725144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7" grpId="0" animBg="1"/>
      <p:bldP spid="34" grpId="0" animBg="1"/>
      <p:bldP spid="31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60648"/>
            <a:ext cx="6408712" cy="396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1346" y="403107"/>
            <a:ext cx="6048000" cy="36145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400" y="404664"/>
            <a:ext cx="6048000" cy="36145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2339752" y="2420888"/>
            <a:ext cx="2160240" cy="6048672"/>
          </a:xfrm>
          <a:prstGeom prst="roundRect">
            <a:avLst/>
          </a:prstGeom>
          <a:solidFill>
            <a:srgbClr val="BA834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" action="ppaction://hlinkshowjump?jump=endshow"/>
          </p:cNvPr>
          <p:cNvSpPr/>
          <p:nvPr/>
        </p:nvSpPr>
        <p:spPr>
          <a:xfrm>
            <a:off x="1259632" y="6021288"/>
            <a:ext cx="1872208" cy="36004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Выключить</a:t>
            </a:r>
            <a:endParaRPr lang="ru-RU" sz="24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11560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0</a:t>
            </a:r>
            <a:endParaRPr lang="ru-RU" sz="4800" b="1" dirty="0"/>
          </a:p>
        </p:txBody>
      </p:sp>
      <p:pic>
        <p:nvPicPr>
          <p:cNvPr id="1026" name="Picture 2" descr="E:\Новые презентации\рисунки\img3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3249337"/>
            <a:ext cx="2448272" cy="3636047"/>
          </a:xfrm>
          <a:prstGeom prst="rect">
            <a:avLst/>
          </a:prstGeom>
          <a:noFill/>
        </p:spPr>
      </p:pic>
      <p:sp>
        <p:nvSpPr>
          <p:cNvPr id="31" name="Скругленный прямоугольник 30"/>
          <p:cNvSpPr/>
          <p:nvPr/>
        </p:nvSpPr>
        <p:spPr>
          <a:xfrm>
            <a:off x="1259632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907704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55776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203848" y="4509120"/>
            <a:ext cx="576064" cy="64807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11560" y="522928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5</a:t>
            </a:r>
            <a:endParaRPr lang="ru-RU" sz="4800" b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259632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6</a:t>
            </a:r>
            <a:endParaRPr lang="ru-RU" sz="48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907704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7</a:t>
            </a:r>
            <a:endParaRPr lang="ru-RU" sz="4800" b="1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55776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8</a:t>
            </a:r>
            <a:endParaRPr lang="ru-RU" sz="4800" b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203848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9</a:t>
            </a:r>
            <a:endParaRPr lang="ru-RU" sz="4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804248" y="836712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Сколько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углов  у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фигуры?</a:t>
            </a:r>
            <a:endParaRPr lang="ru-RU" sz="4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BA834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059832" y="1340768"/>
            <a:ext cx="9361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dirty="0" smtClean="0">
                <a:solidFill>
                  <a:schemeClr val="accent6">
                    <a:lumMod val="50000"/>
                  </a:schemeClr>
                </a:solidFill>
              </a:rPr>
              <a:t>7</a:t>
            </a:r>
            <a:endParaRPr lang="ru-RU" sz="1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460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514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568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4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406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5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460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6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514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7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568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8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406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9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3" name="Скругленный прямоугольник 52">
            <a:hlinkClick r:id="rId16" action="ppaction://hlinksldjump"/>
          </p:cNvPr>
          <p:cNvSpPr/>
          <p:nvPr/>
        </p:nvSpPr>
        <p:spPr>
          <a:xfrm>
            <a:off x="460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10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4" name="Скругленный прямоугольник 53">
            <a:hlinkClick r:id="rId17" action="ppaction://hlinksldjump"/>
          </p:cNvPr>
          <p:cNvSpPr/>
          <p:nvPr/>
        </p:nvSpPr>
        <p:spPr>
          <a:xfrm>
            <a:off x="5148184" y="5662998"/>
            <a:ext cx="540000" cy="46800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5" name="Скругленный прямоугольник 54">
            <a:hlinkClick r:id="rId18" action="ppaction://hlinksldjump"/>
          </p:cNvPr>
          <p:cNvSpPr/>
          <p:nvPr/>
        </p:nvSpPr>
        <p:spPr>
          <a:xfrm>
            <a:off x="568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6" name="Скругленный прямоугольник 55">
            <a:hlinkClick r:id="rId19" action="ppaction://hlinksldjump"/>
          </p:cNvPr>
          <p:cNvSpPr/>
          <p:nvPr/>
        </p:nvSpPr>
        <p:spPr>
          <a:xfrm>
            <a:off x="4068030" y="4725144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7" grpId="0" animBg="1"/>
      <p:bldP spid="34" grpId="0" animBg="1"/>
      <p:bldP spid="31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6408712" cy="396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1346" y="403107"/>
            <a:ext cx="6048000" cy="361453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2339752" y="2420888"/>
            <a:ext cx="2160240" cy="6048672"/>
          </a:xfrm>
          <a:prstGeom prst="roundRect">
            <a:avLst/>
          </a:prstGeom>
          <a:solidFill>
            <a:srgbClr val="BA834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" action="ppaction://hlinkshowjump?jump=endshow"/>
          </p:cNvPr>
          <p:cNvSpPr/>
          <p:nvPr/>
        </p:nvSpPr>
        <p:spPr>
          <a:xfrm>
            <a:off x="1259632" y="6021288"/>
            <a:ext cx="1872208" cy="36004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Выключить</a:t>
            </a:r>
            <a:endParaRPr lang="ru-RU" sz="24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11560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0</a:t>
            </a:r>
            <a:endParaRPr lang="ru-RU" sz="4800" b="1" dirty="0"/>
          </a:p>
        </p:txBody>
      </p:sp>
      <p:pic>
        <p:nvPicPr>
          <p:cNvPr id="1026" name="Picture 2" descr="E:\Новые презентации\рисунки\img3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3249337"/>
            <a:ext cx="2448272" cy="3636047"/>
          </a:xfrm>
          <a:prstGeom prst="rect">
            <a:avLst/>
          </a:prstGeom>
          <a:noFill/>
        </p:spPr>
      </p:pic>
      <p:sp>
        <p:nvSpPr>
          <p:cNvPr id="31" name="Скругленный прямоугольник 30"/>
          <p:cNvSpPr/>
          <p:nvPr/>
        </p:nvSpPr>
        <p:spPr>
          <a:xfrm>
            <a:off x="1259632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907704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55776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203848" y="4509120"/>
            <a:ext cx="576064" cy="64807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11560" y="522928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5</a:t>
            </a:r>
            <a:endParaRPr lang="ru-RU" sz="4800" b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259632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6</a:t>
            </a:r>
            <a:endParaRPr lang="ru-RU" sz="48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907704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7</a:t>
            </a:r>
            <a:endParaRPr lang="ru-RU" sz="4800" b="1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55776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8</a:t>
            </a:r>
            <a:endParaRPr lang="ru-RU" sz="4800" b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203848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9</a:t>
            </a:r>
            <a:endParaRPr lang="ru-RU" sz="4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804248" y="836712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Сколько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углов  у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фигуры?</a:t>
            </a:r>
            <a:endParaRPr lang="ru-RU" sz="4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BA834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67544" y="1340768"/>
            <a:ext cx="60486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0" b="1" dirty="0" smtClean="0">
                <a:solidFill>
                  <a:schemeClr val="accent6">
                    <a:lumMod val="50000"/>
                  </a:schemeClr>
                </a:solidFill>
              </a:rPr>
              <a:t>Молодцы!</a:t>
            </a:r>
            <a:endParaRPr lang="ru-RU" sz="10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6" action="ppaction://hlinksldjump"/>
          </p:cNvPr>
          <p:cNvSpPr/>
          <p:nvPr/>
        </p:nvSpPr>
        <p:spPr>
          <a:xfrm>
            <a:off x="460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Скругленный прямоугольник 45">
            <a:hlinkClick r:id="rId7" action="ppaction://hlinksldjump"/>
          </p:cNvPr>
          <p:cNvSpPr/>
          <p:nvPr/>
        </p:nvSpPr>
        <p:spPr>
          <a:xfrm>
            <a:off x="514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7" name="Скругленный прямоугольник 46">
            <a:hlinkClick r:id="rId8" action="ppaction://hlinksldjump"/>
          </p:cNvPr>
          <p:cNvSpPr/>
          <p:nvPr/>
        </p:nvSpPr>
        <p:spPr>
          <a:xfrm>
            <a:off x="568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4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>
            <a:hlinkClick r:id="rId9" action="ppaction://hlinksldjump"/>
          </p:cNvPr>
          <p:cNvSpPr/>
          <p:nvPr/>
        </p:nvSpPr>
        <p:spPr>
          <a:xfrm>
            <a:off x="406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5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9" name="Скругленный прямоугольник 48">
            <a:hlinkClick r:id="rId10" action="ppaction://hlinksldjump"/>
          </p:cNvPr>
          <p:cNvSpPr/>
          <p:nvPr/>
        </p:nvSpPr>
        <p:spPr>
          <a:xfrm>
            <a:off x="460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6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0" name="Скругленный прямоугольник 49">
            <a:hlinkClick r:id="rId11" action="ppaction://hlinksldjump"/>
          </p:cNvPr>
          <p:cNvSpPr/>
          <p:nvPr/>
        </p:nvSpPr>
        <p:spPr>
          <a:xfrm>
            <a:off x="514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7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1" name="Скругленный прямоугольник 50">
            <a:hlinkClick r:id="rId12" action="ppaction://hlinksldjump"/>
          </p:cNvPr>
          <p:cNvSpPr/>
          <p:nvPr/>
        </p:nvSpPr>
        <p:spPr>
          <a:xfrm>
            <a:off x="568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8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2" name="Скругленный прямоугольник 51">
            <a:hlinkClick r:id="rId13" action="ppaction://hlinksldjump"/>
          </p:cNvPr>
          <p:cNvSpPr/>
          <p:nvPr/>
        </p:nvSpPr>
        <p:spPr>
          <a:xfrm>
            <a:off x="406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9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3" name="Скругленный прямоугольник 52">
            <a:hlinkClick r:id="rId14" action="ppaction://hlinksldjump"/>
          </p:cNvPr>
          <p:cNvSpPr/>
          <p:nvPr/>
        </p:nvSpPr>
        <p:spPr>
          <a:xfrm>
            <a:off x="460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10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4" name="Скругленный прямоугольник 53">
            <a:hlinkClick r:id="rId15" action="ppaction://hlinksldjump"/>
          </p:cNvPr>
          <p:cNvSpPr/>
          <p:nvPr/>
        </p:nvSpPr>
        <p:spPr>
          <a:xfrm>
            <a:off x="514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5" name="Скругленный прямоугольник 54">
            <a:hlinkClick r:id="rId16" action="ppaction://hlinksldjump"/>
          </p:cNvPr>
          <p:cNvSpPr/>
          <p:nvPr/>
        </p:nvSpPr>
        <p:spPr>
          <a:xfrm>
            <a:off x="5688184" y="5662998"/>
            <a:ext cx="540000" cy="46800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6" name="Скругленный прямоугольник 55">
            <a:hlinkClick r:id="rId17" action="ppaction://hlinksldjump"/>
          </p:cNvPr>
          <p:cNvSpPr/>
          <p:nvPr/>
        </p:nvSpPr>
        <p:spPr>
          <a:xfrm>
            <a:off x="4068030" y="4725144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9" y="260651"/>
            <a:ext cx="6408000" cy="39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" name="Прямоугольник 43"/>
          <p:cNvSpPr/>
          <p:nvPr/>
        </p:nvSpPr>
        <p:spPr>
          <a:xfrm>
            <a:off x="500400" y="404664"/>
            <a:ext cx="6048000" cy="36145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2411760" y="2492896"/>
            <a:ext cx="2160240" cy="5904656"/>
          </a:xfrm>
          <a:prstGeom prst="roundRect">
            <a:avLst/>
          </a:prstGeom>
          <a:solidFill>
            <a:srgbClr val="BA834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827584" y="4581208"/>
            <a:ext cx="792088" cy="100803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smtClean="0"/>
              <a:t>0</a:t>
            </a:r>
            <a:endParaRPr lang="ru-RU" sz="8000" b="1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763688" y="4581128"/>
            <a:ext cx="792088" cy="100803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/>
              <a:t>1</a:t>
            </a:r>
            <a:endParaRPr lang="ru-RU" sz="8000" b="1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699792" y="4581128"/>
            <a:ext cx="792088" cy="100803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/>
              <a:t>2</a:t>
            </a:r>
            <a:endParaRPr lang="ru-RU" sz="8000" b="1" dirty="0"/>
          </a:p>
        </p:txBody>
      </p:sp>
      <p:pic>
        <p:nvPicPr>
          <p:cNvPr id="1026" name="Picture 2" descr="E:\Новые презентации\рисунки\img3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3997935"/>
            <a:ext cx="1944216" cy="2887449"/>
          </a:xfrm>
          <a:prstGeom prst="rect">
            <a:avLst/>
          </a:prstGeom>
          <a:noFill/>
        </p:spPr>
      </p:pic>
      <p:pic>
        <p:nvPicPr>
          <p:cNvPr id="37" name="Picture 2" descr="E:\Новые презентации\рисунки\img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283968" y="2756688"/>
            <a:ext cx="792088" cy="1176368"/>
          </a:xfrm>
          <a:prstGeom prst="rect">
            <a:avLst/>
          </a:prstGeom>
          <a:noFill/>
        </p:spPr>
      </p:pic>
      <p:pic>
        <p:nvPicPr>
          <p:cNvPr id="38" name="Picture 2" descr="E:\Новые презентации\рисунки\img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699792" y="2780928"/>
            <a:ext cx="792088" cy="1176368"/>
          </a:xfrm>
          <a:prstGeom prst="rect">
            <a:avLst/>
          </a:prstGeom>
          <a:noFill/>
        </p:spPr>
      </p:pic>
      <p:sp>
        <p:nvSpPr>
          <p:cNvPr id="39" name="TextBox 38"/>
          <p:cNvSpPr txBox="1"/>
          <p:nvPr/>
        </p:nvSpPr>
        <p:spPr>
          <a:xfrm>
            <a:off x="3563888" y="2708920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+</a:t>
            </a:r>
            <a:endParaRPr lang="ru-RU" sz="80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48064" y="2708920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=</a:t>
            </a:r>
            <a:endParaRPr lang="ru-RU" sz="80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1" name="Picture 2" descr="E:\Новые презентации\рисунки\img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2699792" y="2783983"/>
            <a:ext cx="792088" cy="1176368"/>
          </a:xfrm>
          <a:prstGeom prst="rect">
            <a:avLst/>
          </a:prstGeom>
          <a:noFill/>
        </p:spPr>
      </p:pic>
      <p:pic>
        <p:nvPicPr>
          <p:cNvPr id="42" name="Picture 2" descr="E:\Новые презентации\рисунки\img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4096" y="2756095"/>
            <a:ext cx="792088" cy="1176368"/>
          </a:xfrm>
          <a:prstGeom prst="rect">
            <a:avLst/>
          </a:prstGeom>
          <a:noFill/>
        </p:spPr>
      </p:pic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460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>
            <a:hlinkClick r:id="rId9" action="ppaction://hlinksldjump"/>
          </p:cNvPr>
          <p:cNvSpPr/>
          <p:nvPr/>
        </p:nvSpPr>
        <p:spPr>
          <a:xfrm>
            <a:off x="514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2" name="Скругленный прямоугольник 11">
            <a:hlinkClick r:id="rId10" action="ppaction://hlinksldjump"/>
          </p:cNvPr>
          <p:cNvSpPr/>
          <p:nvPr/>
        </p:nvSpPr>
        <p:spPr>
          <a:xfrm>
            <a:off x="568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4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3" name="Скругленный прямоугольник 12">
            <a:hlinkClick r:id="rId11" action="ppaction://hlinksldjump"/>
          </p:cNvPr>
          <p:cNvSpPr/>
          <p:nvPr/>
        </p:nvSpPr>
        <p:spPr>
          <a:xfrm>
            <a:off x="406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5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4" name="Скругленный прямоугольник 13">
            <a:hlinkClick r:id="rId12" action="ppaction://hlinksldjump"/>
          </p:cNvPr>
          <p:cNvSpPr/>
          <p:nvPr/>
        </p:nvSpPr>
        <p:spPr>
          <a:xfrm>
            <a:off x="460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6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5" name="Скругленный прямоугольник 14">
            <a:hlinkClick r:id="rId13" action="ppaction://hlinksldjump"/>
          </p:cNvPr>
          <p:cNvSpPr/>
          <p:nvPr/>
        </p:nvSpPr>
        <p:spPr>
          <a:xfrm>
            <a:off x="514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7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6" name="Скругленный прямоугольник 15">
            <a:hlinkClick r:id="rId14" action="ppaction://hlinksldjump"/>
          </p:cNvPr>
          <p:cNvSpPr/>
          <p:nvPr/>
        </p:nvSpPr>
        <p:spPr>
          <a:xfrm>
            <a:off x="568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8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>
            <a:hlinkClick r:id="rId15" action="ppaction://hlinksldjump"/>
          </p:cNvPr>
          <p:cNvSpPr/>
          <p:nvPr/>
        </p:nvSpPr>
        <p:spPr>
          <a:xfrm>
            <a:off x="406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9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8" name="Скругленный прямоугольник 17">
            <a:hlinkClick r:id="rId16" action="ppaction://hlinksldjump"/>
          </p:cNvPr>
          <p:cNvSpPr/>
          <p:nvPr/>
        </p:nvSpPr>
        <p:spPr>
          <a:xfrm>
            <a:off x="460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10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9" name="Скругленный прямоугольник 18">
            <a:hlinkClick r:id="rId17" action="ppaction://hlinksldjump"/>
          </p:cNvPr>
          <p:cNvSpPr/>
          <p:nvPr/>
        </p:nvSpPr>
        <p:spPr>
          <a:xfrm>
            <a:off x="514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>
            <a:hlinkClick r:id="rId18" action="ppaction://hlinksldjump"/>
          </p:cNvPr>
          <p:cNvSpPr/>
          <p:nvPr/>
        </p:nvSpPr>
        <p:spPr>
          <a:xfrm>
            <a:off x="568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9" name="Скругленный прямоугольник 28">
            <a:hlinkClick r:id="rId19" action="ppaction://hlinksldjump"/>
          </p:cNvPr>
          <p:cNvSpPr/>
          <p:nvPr/>
        </p:nvSpPr>
        <p:spPr>
          <a:xfrm>
            <a:off x="4068030" y="4725144"/>
            <a:ext cx="540000" cy="46800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868144" y="2708920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ru-RU" sz="80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11560" y="375047"/>
            <a:ext cx="5976664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Ребята, помогите обезьянке определить количество углов у геометрических фигур. </a:t>
            </a:r>
          </a:p>
          <a:p>
            <a:r>
              <a:rPr lang="ru-RU" sz="24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С помощью зелёных клавиш вставьте ответ. Если вы всё правильно сделали, то картинка станет яркой. Переход к следующему заданию по синим клавишам.</a:t>
            </a:r>
          </a:p>
          <a:p>
            <a:endParaRPr lang="ru-RU" sz="1400" b="1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7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Попробуйте!</a:t>
            </a:r>
            <a:endParaRPr lang="ru-RU" sz="27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" name="Скругленный прямоугольник 42">
            <a:hlinkClick r:id="" action="ppaction://hlinkshowjump?jump=endshow"/>
          </p:cNvPr>
          <p:cNvSpPr/>
          <p:nvPr/>
        </p:nvSpPr>
        <p:spPr>
          <a:xfrm>
            <a:off x="1259632" y="6021288"/>
            <a:ext cx="1872208" cy="36004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Выключить</a:t>
            </a: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34" grpId="0" animBg="1"/>
      <p:bldP spid="30" grpId="0" animBg="1"/>
      <p:bldP spid="32" grpId="0" animBg="1"/>
      <p:bldP spid="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60648"/>
            <a:ext cx="6408712" cy="396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1346" y="403107"/>
            <a:ext cx="6048000" cy="3614538"/>
          </a:xfrm>
          <a:prstGeom prst="rect">
            <a:avLst/>
          </a:prstGeom>
          <a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400" y="404664"/>
            <a:ext cx="6048000" cy="36145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2339752" y="2420888"/>
            <a:ext cx="2160240" cy="6048672"/>
          </a:xfrm>
          <a:prstGeom prst="roundRect">
            <a:avLst/>
          </a:prstGeom>
          <a:solidFill>
            <a:srgbClr val="BA834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" action="ppaction://hlinkshowjump?jump=endshow"/>
          </p:cNvPr>
          <p:cNvSpPr/>
          <p:nvPr/>
        </p:nvSpPr>
        <p:spPr>
          <a:xfrm>
            <a:off x="1259632" y="6021288"/>
            <a:ext cx="1872208" cy="36004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Выключить</a:t>
            </a:r>
            <a:endParaRPr lang="ru-RU" sz="24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11560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0</a:t>
            </a:r>
            <a:endParaRPr lang="ru-RU" sz="4800" b="1" dirty="0"/>
          </a:p>
        </p:txBody>
      </p:sp>
      <p:pic>
        <p:nvPicPr>
          <p:cNvPr id="1026" name="Picture 2" descr="E:\Новые презентации\рисунки\img3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3249337"/>
            <a:ext cx="2448272" cy="3636047"/>
          </a:xfrm>
          <a:prstGeom prst="rect">
            <a:avLst/>
          </a:prstGeom>
          <a:noFill/>
        </p:spPr>
      </p:pic>
      <p:sp>
        <p:nvSpPr>
          <p:cNvPr id="31" name="Скругленный прямоугольник 30"/>
          <p:cNvSpPr/>
          <p:nvPr/>
        </p:nvSpPr>
        <p:spPr>
          <a:xfrm>
            <a:off x="1259632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907704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55776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203848" y="4509120"/>
            <a:ext cx="576064" cy="64807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11560" y="522928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5</a:t>
            </a:r>
            <a:endParaRPr lang="ru-RU" sz="4800" b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259632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6</a:t>
            </a:r>
            <a:endParaRPr lang="ru-RU" sz="48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907704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7</a:t>
            </a:r>
            <a:endParaRPr lang="ru-RU" sz="4800" b="1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55776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8</a:t>
            </a:r>
            <a:endParaRPr lang="ru-RU" sz="4800" b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203848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9</a:t>
            </a:r>
            <a:endParaRPr lang="ru-RU" sz="4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804248" y="836712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Сколько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углов  у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фигуры?</a:t>
            </a:r>
            <a:endParaRPr lang="ru-RU" sz="4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BA834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059832" y="1340768"/>
            <a:ext cx="9361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dirty="0" smtClean="0">
                <a:solidFill>
                  <a:schemeClr val="bg1"/>
                </a:solidFill>
              </a:rPr>
              <a:t>4</a:t>
            </a:r>
            <a:endParaRPr lang="ru-RU" sz="11000" dirty="0">
              <a:solidFill>
                <a:schemeClr val="bg1"/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4604218" y="4726998"/>
            <a:ext cx="540000" cy="46800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514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568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4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406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5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460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6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514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7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568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8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406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9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3" name="Скругленный прямоугольник 52">
            <a:hlinkClick r:id="rId16" action="ppaction://hlinksldjump"/>
          </p:cNvPr>
          <p:cNvSpPr/>
          <p:nvPr/>
        </p:nvSpPr>
        <p:spPr>
          <a:xfrm>
            <a:off x="460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10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4" name="Скругленный прямоугольник 53">
            <a:hlinkClick r:id="rId17" action="ppaction://hlinksldjump"/>
          </p:cNvPr>
          <p:cNvSpPr/>
          <p:nvPr/>
        </p:nvSpPr>
        <p:spPr>
          <a:xfrm>
            <a:off x="514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5" name="Скругленный прямоугольник 54">
            <a:hlinkClick r:id="rId18" action="ppaction://hlinksldjump"/>
          </p:cNvPr>
          <p:cNvSpPr/>
          <p:nvPr/>
        </p:nvSpPr>
        <p:spPr>
          <a:xfrm>
            <a:off x="568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6" name="Скругленный прямоугольник 55">
            <a:hlinkClick r:id="rId19" action="ppaction://hlinksldjump"/>
          </p:cNvPr>
          <p:cNvSpPr/>
          <p:nvPr/>
        </p:nvSpPr>
        <p:spPr>
          <a:xfrm>
            <a:off x="4068030" y="4725144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7" grpId="0" animBg="1"/>
      <p:bldP spid="34" grpId="0" animBg="1"/>
      <p:bldP spid="31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60648"/>
            <a:ext cx="6408712" cy="396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1346" y="403107"/>
            <a:ext cx="6048000" cy="3614538"/>
          </a:xfrm>
          <a:prstGeom prst="rect">
            <a:avLst/>
          </a:prstGeom>
          <a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400" y="404664"/>
            <a:ext cx="6048000" cy="36145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2339752" y="2420888"/>
            <a:ext cx="2160240" cy="6048672"/>
          </a:xfrm>
          <a:prstGeom prst="roundRect">
            <a:avLst/>
          </a:prstGeom>
          <a:solidFill>
            <a:srgbClr val="BA834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" action="ppaction://hlinkshowjump?jump=endshow"/>
          </p:cNvPr>
          <p:cNvSpPr/>
          <p:nvPr/>
        </p:nvSpPr>
        <p:spPr>
          <a:xfrm>
            <a:off x="1259632" y="6021288"/>
            <a:ext cx="1872208" cy="36004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Выключить</a:t>
            </a:r>
            <a:endParaRPr lang="ru-RU" sz="24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11560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0</a:t>
            </a:r>
            <a:endParaRPr lang="ru-RU" sz="4800" b="1" dirty="0"/>
          </a:p>
        </p:txBody>
      </p:sp>
      <p:pic>
        <p:nvPicPr>
          <p:cNvPr id="1026" name="Picture 2" descr="E:\Новые презентации\рисунки\img3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3249337"/>
            <a:ext cx="2448272" cy="3636047"/>
          </a:xfrm>
          <a:prstGeom prst="rect">
            <a:avLst/>
          </a:prstGeom>
          <a:noFill/>
        </p:spPr>
      </p:pic>
      <p:sp>
        <p:nvSpPr>
          <p:cNvPr id="31" name="Скругленный прямоугольник 30"/>
          <p:cNvSpPr/>
          <p:nvPr/>
        </p:nvSpPr>
        <p:spPr>
          <a:xfrm>
            <a:off x="1259632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907704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55776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203848" y="4509120"/>
            <a:ext cx="576064" cy="64807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11560" y="522928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5</a:t>
            </a:r>
            <a:endParaRPr lang="ru-RU" sz="4800" b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259632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6</a:t>
            </a:r>
            <a:endParaRPr lang="ru-RU" sz="48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907704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7</a:t>
            </a:r>
            <a:endParaRPr lang="ru-RU" sz="4800" b="1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55776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8</a:t>
            </a:r>
            <a:endParaRPr lang="ru-RU" sz="4800" b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203848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9</a:t>
            </a:r>
            <a:endParaRPr lang="ru-RU" sz="4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804248" y="836712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Сколько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углов  у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фигуры?</a:t>
            </a:r>
            <a:endParaRPr lang="ru-RU" sz="4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BA834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87824" y="1340768"/>
            <a:ext cx="9361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endParaRPr lang="ru-RU" sz="1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460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5144218" y="4726998"/>
            <a:ext cx="540000" cy="46800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568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4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406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5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460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6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514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7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568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8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406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9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3" name="Скругленный прямоугольник 52">
            <a:hlinkClick r:id="rId16" action="ppaction://hlinksldjump"/>
          </p:cNvPr>
          <p:cNvSpPr/>
          <p:nvPr/>
        </p:nvSpPr>
        <p:spPr>
          <a:xfrm>
            <a:off x="460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10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4" name="Скругленный прямоугольник 53">
            <a:hlinkClick r:id="rId17" action="ppaction://hlinksldjump"/>
          </p:cNvPr>
          <p:cNvSpPr/>
          <p:nvPr/>
        </p:nvSpPr>
        <p:spPr>
          <a:xfrm>
            <a:off x="514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5" name="Скругленный прямоугольник 54">
            <a:hlinkClick r:id="rId18" action="ppaction://hlinksldjump"/>
          </p:cNvPr>
          <p:cNvSpPr/>
          <p:nvPr/>
        </p:nvSpPr>
        <p:spPr>
          <a:xfrm>
            <a:off x="568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6" name="Скругленный прямоугольник 55">
            <a:hlinkClick r:id="rId19" action="ppaction://hlinksldjump"/>
          </p:cNvPr>
          <p:cNvSpPr/>
          <p:nvPr/>
        </p:nvSpPr>
        <p:spPr>
          <a:xfrm>
            <a:off x="4068030" y="4725144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7" grpId="0" animBg="1"/>
      <p:bldP spid="34" grpId="0" animBg="1"/>
      <p:bldP spid="31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60648"/>
            <a:ext cx="6408712" cy="396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1346" y="403107"/>
            <a:ext cx="6048000" cy="36145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400" y="404664"/>
            <a:ext cx="6048000" cy="36145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2339752" y="2420888"/>
            <a:ext cx="2160240" cy="6048672"/>
          </a:xfrm>
          <a:prstGeom prst="roundRect">
            <a:avLst/>
          </a:prstGeom>
          <a:solidFill>
            <a:srgbClr val="BA834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" action="ppaction://hlinkshowjump?jump=endshow"/>
          </p:cNvPr>
          <p:cNvSpPr/>
          <p:nvPr/>
        </p:nvSpPr>
        <p:spPr>
          <a:xfrm>
            <a:off x="1259632" y="6021288"/>
            <a:ext cx="1872208" cy="36004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Выключить</a:t>
            </a:r>
            <a:endParaRPr lang="ru-RU" sz="24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11560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0</a:t>
            </a:r>
            <a:endParaRPr lang="ru-RU" sz="4800" b="1" dirty="0"/>
          </a:p>
        </p:txBody>
      </p:sp>
      <p:pic>
        <p:nvPicPr>
          <p:cNvPr id="1026" name="Picture 2" descr="E:\Новые презентации\рисунки\img3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3249337"/>
            <a:ext cx="2448272" cy="3636047"/>
          </a:xfrm>
          <a:prstGeom prst="rect">
            <a:avLst/>
          </a:prstGeom>
          <a:noFill/>
        </p:spPr>
      </p:pic>
      <p:sp>
        <p:nvSpPr>
          <p:cNvPr id="31" name="Скругленный прямоугольник 30"/>
          <p:cNvSpPr/>
          <p:nvPr/>
        </p:nvSpPr>
        <p:spPr>
          <a:xfrm>
            <a:off x="1259632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907704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55776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203848" y="4509120"/>
            <a:ext cx="576064" cy="64807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11560" y="522928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5</a:t>
            </a:r>
            <a:endParaRPr lang="ru-RU" sz="4800" b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259632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6</a:t>
            </a:r>
            <a:endParaRPr lang="ru-RU" sz="48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907704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7</a:t>
            </a:r>
            <a:endParaRPr lang="ru-RU" sz="4800" b="1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55776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8</a:t>
            </a:r>
            <a:endParaRPr lang="ru-RU" sz="4800" b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203848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9</a:t>
            </a:r>
            <a:endParaRPr lang="ru-RU" sz="4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804248" y="836712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Сколько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углов  у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фигуры?</a:t>
            </a:r>
            <a:endParaRPr lang="ru-RU" sz="4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BA834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87824" y="1340768"/>
            <a:ext cx="9361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dirty="0" smtClean="0">
                <a:solidFill>
                  <a:schemeClr val="accent6">
                    <a:lumMod val="50000"/>
                  </a:schemeClr>
                </a:solidFill>
              </a:rPr>
              <a:t>8</a:t>
            </a:r>
            <a:endParaRPr lang="ru-RU" sz="1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460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514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5684218" y="4726998"/>
            <a:ext cx="540000" cy="46800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4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406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5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460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6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514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7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568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8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406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9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3" name="Скругленный прямоугольник 52">
            <a:hlinkClick r:id="rId16" action="ppaction://hlinksldjump"/>
          </p:cNvPr>
          <p:cNvSpPr/>
          <p:nvPr/>
        </p:nvSpPr>
        <p:spPr>
          <a:xfrm>
            <a:off x="460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10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4" name="Скругленный прямоугольник 53">
            <a:hlinkClick r:id="rId17" action="ppaction://hlinksldjump"/>
          </p:cNvPr>
          <p:cNvSpPr/>
          <p:nvPr/>
        </p:nvSpPr>
        <p:spPr>
          <a:xfrm>
            <a:off x="514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5" name="Скругленный прямоугольник 54">
            <a:hlinkClick r:id="rId18" action="ppaction://hlinksldjump"/>
          </p:cNvPr>
          <p:cNvSpPr/>
          <p:nvPr/>
        </p:nvSpPr>
        <p:spPr>
          <a:xfrm>
            <a:off x="568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6" name="Скругленный прямоугольник 55">
            <a:hlinkClick r:id="rId19" action="ppaction://hlinksldjump"/>
          </p:cNvPr>
          <p:cNvSpPr/>
          <p:nvPr/>
        </p:nvSpPr>
        <p:spPr>
          <a:xfrm>
            <a:off x="4068030" y="4725144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7" grpId="0" animBg="1"/>
      <p:bldP spid="34" grpId="0" animBg="1"/>
      <p:bldP spid="31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60648"/>
            <a:ext cx="6408712" cy="396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1346" y="403107"/>
            <a:ext cx="6048000" cy="3614538"/>
          </a:xfrm>
          <a:prstGeom prst="rect">
            <a:avLst/>
          </a:prstGeom>
          <a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400" y="404664"/>
            <a:ext cx="6048000" cy="36145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2339752" y="2420888"/>
            <a:ext cx="2160240" cy="6048672"/>
          </a:xfrm>
          <a:prstGeom prst="roundRect">
            <a:avLst/>
          </a:prstGeom>
          <a:solidFill>
            <a:srgbClr val="BA834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" action="ppaction://hlinkshowjump?jump=endshow"/>
          </p:cNvPr>
          <p:cNvSpPr/>
          <p:nvPr/>
        </p:nvSpPr>
        <p:spPr>
          <a:xfrm>
            <a:off x="1259632" y="6021288"/>
            <a:ext cx="1872208" cy="36004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Выключить</a:t>
            </a:r>
            <a:endParaRPr lang="ru-RU" sz="24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11560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0</a:t>
            </a:r>
            <a:endParaRPr lang="ru-RU" sz="4800" b="1" dirty="0"/>
          </a:p>
        </p:txBody>
      </p:sp>
      <p:pic>
        <p:nvPicPr>
          <p:cNvPr id="1026" name="Picture 2" descr="E:\Новые презентации\рисунки\img3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3249337"/>
            <a:ext cx="2448272" cy="3636047"/>
          </a:xfrm>
          <a:prstGeom prst="rect">
            <a:avLst/>
          </a:prstGeom>
          <a:noFill/>
        </p:spPr>
      </p:pic>
      <p:sp>
        <p:nvSpPr>
          <p:cNvPr id="31" name="Скругленный прямоугольник 30"/>
          <p:cNvSpPr/>
          <p:nvPr/>
        </p:nvSpPr>
        <p:spPr>
          <a:xfrm>
            <a:off x="1259632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907704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55776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203848" y="4509120"/>
            <a:ext cx="576064" cy="64807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11560" y="522928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5</a:t>
            </a:r>
            <a:endParaRPr lang="ru-RU" sz="4800" b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259632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6</a:t>
            </a:r>
            <a:endParaRPr lang="ru-RU" sz="48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907704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7</a:t>
            </a:r>
            <a:endParaRPr lang="ru-RU" sz="4800" b="1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55776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8</a:t>
            </a:r>
            <a:endParaRPr lang="ru-RU" sz="4800" b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203848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9</a:t>
            </a:r>
            <a:endParaRPr lang="ru-RU" sz="4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804248" y="836712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Сколько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углов  у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фигуры?</a:t>
            </a:r>
            <a:endParaRPr lang="ru-RU" sz="4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BA834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87824" y="1340768"/>
            <a:ext cx="9361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dirty="0" smtClean="0">
                <a:solidFill>
                  <a:schemeClr val="bg1"/>
                </a:solidFill>
              </a:rPr>
              <a:t>5</a:t>
            </a:r>
            <a:endParaRPr lang="ru-RU" sz="11000" dirty="0">
              <a:solidFill>
                <a:schemeClr val="bg1"/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460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514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568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4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4068184" y="5194998"/>
            <a:ext cx="540000" cy="46800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5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460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6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514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7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568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8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406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9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3" name="Скругленный прямоугольник 52">
            <a:hlinkClick r:id="rId16" action="ppaction://hlinksldjump"/>
          </p:cNvPr>
          <p:cNvSpPr/>
          <p:nvPr/>
        </p:nvSpPr>
        <p:spPr>
          <a:xfrm>
            <a:off x="460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10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4" name="Скругленный прямоугольник 53">
            <a:hlinkClick r:id="rId17" action="ppaction://hlinksldjump"/>
          </p:cNvPr>
          <p:cNvSpPr/>
          <p:nvPr/>
        </p:nvSpPr>
        <p:spPr>
          <a:xfrm>
            <a:off x="514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5" name="Скругленный прямоугольник 54">
            <a:hlinkClick r:id="rId18" action="ppaction://hlinksldjump"/>
          </p:cNvPr>
          <p:cNvSpPr/>
          <p:nvPr/>
        </p:nvSpPr>
        <p:spPr>
          <a:xfrm>
            <a:off x="568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6" name="Скругленный прямоугольник 55">
            <a:hlinkClick r:id="rId19" action="ppaction://hlinksldjump"/>
          </p:cNvPr>
          <p:cNvSpPr/>
          <p:nvPr/>
        </p:nvSpPr>
        <p:spPr>
          <a:xfrm>
            <a:off x="4068030" y="4725144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7" grpId="0" animBg="1"/>
      <p:bldP spid="34" grpId="0" animBg="1"/>
      <p:bldP spid="31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60648"/>
            <a:ext cx="6408712" cy="396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1346" y="403107"/>
            <a:ext cx="6048000" cy="3614538"/>
          </a:xfrm>
          <a:prstGeom prst="rect">
            <a:avLst/>
          </a:prstGeom>
          <a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400" y="404664"/>
            <a:ext cx="6048000" cy="36145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2339752" y="2420888"/>
            <a:ext cx="2160240" cy="6048672"/>
          </a:xfrm>
          <a:prstGeom prst="roundRect">
            <a:avLst/>
          </a:prstGeom>
          <a:solidFill>
            <a:srgbClr val="BA834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" action="ppaction://hlinkshowjump?jump=endshow"/>
          </p:cNvPr>
          <p:cNvSpPr/>
          <p:nvPr/>
        </p:nvSpPr>
        <p:spPr>
          <a:xfrm>
            <a:off x="1259632" y="6021288"/>
            <a:ext cx="1872208" cy="36004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Выключить</a:t>
            </a:r>
            <a:endParaRPr lang="ru-RU" sz="24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11560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0</a:t>
            </a:r>
            <a:endParaRPr lang="ru-RU" sz="4800" b="1" dirty="0"/>
          </a:p>
        </p:txBody>
      </p:sp>
      <p:pic>
        <p:nvPicPr>
          <p:cNvPr id="1026" name="Picture 2" descr="E:\Новые презентации\рисунки\img3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3249337"/>
            <a:ext cx="2448272" cy="3636047"/>
          </a:xfrm>
          <a:prstGeom prst="rect">
            <a:avLst/>
          </a:prstGeom>
          <a:noFill/>
        </p:spPr>
      </p:pic>
      <p:sp>
        <p:nvSpPr>
          <p:cNvPr id="31" name="Скругленный прямоугольник 30"/>
          <p:cNvSpPr/>
          <p:nvPr/>
        </p:nvSpPr>
        <p:spPr>
          <a:xfrm>
            <a:off x="1259632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907704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55776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203848" y="4509120"/>
            <a:ext cx="576064" cy="64807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11560" y="522928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5</a:t>
            </a:r>
            <a:endParaRPr lang="ru-RU" sz="4800" b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259632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6</a:t>
            </a:r>
            <a:endParaRPr lang="ru-RU" sz="48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907704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7</a:t>
            </a:r>
            <a:endParaRPr lang="ru-RU" sz="4800" b="1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55776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8</a:t>
            </a:r>
            <a:endParaRPr lang="ru-RU" sz="4800" b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203848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9</a:t>
            </a:r>
            <a:endParaRPr lang="ru-RU" sz="4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804248" y="836712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Сколько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углов  у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фигуры?</a:t>
            </a:r>
            <a:endParaRPr lang="ru-RU" sz="4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BA834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059832" y="1340768"/>
            <a:ext cx="9361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dirty="0" smtClean="0">
                <a:solidFill>
                  <a:schemeClr val="accent6">
                    <a:lumMod val="50000"/>
                  </a:schemeClr>
                </a:solidFill>
              </a:rPr>
              <a:t>0</a:t>
            </a:r>
            <a:endParaRPr lang="ru-RU" sz="1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460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514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568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4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406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5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4608184" y="5194998"/>
            <a:ext cx="540000" cy="46800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6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514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7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568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8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406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9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3" name="Скругленный прямоугольник 52">
            <a:hlinkClick r:id="rId16" action="ppaction://hlinksldjump"/>
          </p:cNvPr>
          <p:cNvSpPr/>
          <p:nvPr/>
        </p:nvSpPr>
        <p:spPr>
          <a:xfrm>
            <a:off x="460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10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4" name="Скругленный прямоугольник 53">
            <a:hlinkClick r:id="rId17" action="ppaction://hlinksldjump"/>
          </p:cNvPr>
          <p:cNvSpPr/>
          <p:nvPr/>
        </p:nvSpPr>
        <p:spPr>
          <a:xfrm>
            <a:off x="514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5" name="Скругленный прямоугольник 54">
            <a:hlinkClick r:id="rId18" action="ppaction://hlinksldjump"/>
          </p:cNvPr>
          <p:cNvSpPr/>
          <p:nvPr/>
        </p:nvSpPr>
        <p:spPr>
          <a:xfrm>
            <a:off x="568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6" name="Скругленный прямоугольник 55">
            <a:hlinkClick r:id="rId19" action="ppaction://hlinksldjump"/>
          </p:cNvPr>
          <p:cNvSpPr/>
          <p:nvPr/>
        </p:nvSpPr>
        <p:spPr>
          <a:xfrm>
            <a:off x="4068030" y="4725144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7" grpId="0" animBg="1"/>
      <p:bldP spid="34" grpId="0" animBg="1"/>
      <p:bldP spid="31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60648"/>
            <a:ext cx="6408712" cy="396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1346" y="403107"/>
            <a:ext cx="6048000" cy="3614538"/>
          </a:xfrm>
          <a:prstGeom prst="rect">
            <a:avLst/>
          </a:prstGeom>
          <a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400" y="404664"/>
            <a:ext cx="6048000" cy="36145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2339752" y="2420888"/>
            <a:ext cx="2160240" cy="6048672"/>
          </a:xfrm>
          <a:prstGeom prst="roundRect">
            <a:avLst/>
          </a:prstGeom>
          <a:solidFill>
            <a:srgbClr val="BA834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" action="ppaction://hlinkshowjump?jump=endshow"/>
          </p:cNvPr>
          <p:cNvSpPr/>
          <p:nvPr/>
        </p:nvSpPr>
        <p:spPr>
          <a:xfrm>
            <a:off x="1259632" y="6021288"/>
            <a:ext cx="1872208" cy="36004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Выключить</a:t>
            </a:r>
            <a:endParaRPr lang="ru-RU" sz="24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11560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0</a:t>
            </a:r>
            <a:endParaRPr lang="ru-RU" sz="4800" b="1" dirty="0"/>
          </a:p>
        </p:txBody>
      </p:sp>
      <p:pic>
        <p:nvPicPr>
          <p:cNvPr id="1026" name="Picture 2" descr="E:\Новые презентации\рисунки\img3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3249337"/>
            <a:ext cx="2448272" cy="3636047"/>
          </a:xfrm>
          <a:prstGeom prst="rect">
            <a:avLst/>
          </a:prstGeom>
          <a:noFill/>
        </p:spPr>
      </p:pic>
      <p:sp>
        <p:nvSpPr>
          <p:cNvPr id="31" name="Скругленный прямоугольник 30"/>
          <p:cNvSpPr/>
          <p:nvPr/>
        </p:nvSpPr>
        <p:spPr>
          <a:xfrm>
            <a:off x="1259632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907704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55776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203848" y="4509120"/>
            <a:ext cx="576064" cy="64807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11560" y="522928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5</a:t>
            </a:r>
            <a:endParaRPr lang="ru-RU" sz="4800" b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259632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6</a:t>
            </a:r>
            <a:endParaRPr lang="ru-RU" sz="48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907704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7</a:t>
            </a:r>
            <a:endParaRPr lang="ru-RU" sz="4800" b="1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55776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8</a:t>
            </a:r>
            <a:endParaRPr lang="ru-RU" sz="4800" b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203848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9</a:t>
            </a:r>
            <a:endParaRPr lang="ru-RU" sz="4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804248" y="836712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Сколько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углов  у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фигуры?</a:t>
            </a:r>
            <a:endParaRPr lang="ru-RU" sz="4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BA834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059832" y="1340768"/>
            <a:ext cx="9361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endParaRPr lang="ru-RU" sz="1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460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514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568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4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406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5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460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6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5148184" y="5194998"/>
            <a:ext cx="540000" cy="46800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7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568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8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406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9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3" name="Скругленный прямоугольник 52">
            <a:hlinkClick r:id="rId16" action="ppaction://hlinksldjump"/>
          </p:cNvPr>
          <p:cNvSpPr/>
          <p:nvPr/>
        </p:nvSpPr>
        <p:spPr>
          <a:xfrm>
            <a:off x="460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10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4" name="Скругленный прямоугольник 53">
            <a:hlinkClick r:id="rId17" action="ppaction://hlinksldjump"/>
          </p:cNvPr>
          <p:cNvSpPr/>
          <p:nvPr/>
        </p:nvSpPr>
        <p:spPr>
          <a:xfrm>
            <a:off x="514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5" name="Скругленный прямоугольник 54">
            <a:hlinkClick r:id="rId18" action="ppaction://hlinksldjump"/>
          </p:cNvPr>
          <p:cNvSpPr/>
          <p:nvPr/>
        </p:nvSpPr>
        <p:spPr>
          <a:xfrm>
            <a:off x="568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6" name="Скругленный прямоугольник 55">
            <a:hlinkClick r:id="rId19" action="ppaction://hlinksldjump"/>
          </p:cNvPr>
          <p:cNvSpPr/>
          <p:nvPr/>
        </p:nvSpPr>
        <p:spPr>
          <a:xfrm>
            <a:off x="4068030" y="4725144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7" grpId="0" animBg="1"/>
      <p:bldP spid="34" grpId="0" animBg="1"/>
      <p:bldP spid="31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60648"/>
            <a:ext cx="6408712" cy="396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1346" y="403107"/>
            <a:ext cx="6048000" cy="3614538"/>
          </a:xfrm>
          <a:prstGeom prst="rect">
            <a:avLst/>
          </a:prstGeom>
          <a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400" y="404664"/>
            <a:ext cx="6048000" cy="36145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2339752" y="2420888"/>
            <a:ext cx="2160240" cy="6048672"/>
          </a:xfrm>
          <a:prstGeom prst="roundRect">
            <a:avLst/>
          </a:prstGeom>
          <a:solidFill>
            <a:srgbClr val="BA834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" action="ppaction://hlinkshowjump?jump=endshow"/>
          </p:cNvPr>
          <p:cNvSpPr/>
          <p:nvPr/>
        </p:nvSpPr>
        <p:spPr>
          <a:xfrm>
            <a:off x="1259632" y="6021288"/>
            <a:ext cx="1872208" cy="36004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Выключить</a:t>
            </a:r>
            <a:endParaRPr lang="ru-RU" sz="24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11560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0</a:t>
            </a:r>
            <a:endParaRPr lang="ru-RU" sz="4800" b="1" dirty="0"/>
          </a:p>
        </p:txBody>
      </p:sp>
      <p:pic>
        <p:nvPicPr>
          <p:cNvPr id="1026" name="Picture 2" descr="E:\Новые презентации\рисунки\img3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3249337"/>
            <a:ext cx="2448272" cy="3636047"/>
          </a:xfrm>
          <a:prstGeom prst="rect">
            <a:avLst/>
          </a:prstGeom>
          <a:noFill/>
        </p:spPr>
      </p:pic>
      <p:sp>
        <p:nvSpPr>
          <p:cNvPr id="31" name="Скругленный прямоугольник 30"/>
          <p:cNvSpPr/>
          <p:nvPr/>
        </p:nvSpPr>
        <p:spPr>
          <a:xfrm>
            <a:off x="1259632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907704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55776" y="450912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203848" y="4509120"/>
            <a:ext cx="576064" cy="64807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11560" y="522928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5</a:t>
            </a:r>
            <a:endParaRPr lang="ru-RU" sz="4800" b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259632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6</a:t>
            </a:r>
            <a:endParaRPr lang="ru-RU" sz="48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907704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7</a:t>
            </a:r>
            <a:endParaRPr lang="ru-RU" sz="4800" b="1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55776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8</a:t>
            </a:r>
            <a:endParaRPr lang="ru-RU" sz="4800" b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203848" y="5229200"/>
            <a:ext cx="576064" cy="64799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9</a:t>
            </a:r>
            <a:endParaRPr lang="ru-RU" sz="4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804248" y="836712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Сколько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углов  у</a:t>
            </a:r>
          </a:p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BA8340"/>
                </a:solidFill>
              </a:rPr>
              <a:t>фигуры?</a:t>
            </a:r>
            <a:endParaRPr lang="ru-RU" sz="4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BA834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059832" y="1571888"/>
            <a:ext cx="9361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ru-RU" sz="1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>
            <a:hlinkClick r:id="rId8" action="ppaction://hlinksldjump"/>
          </p:cNvPr>
          <p:cNvSpPr/>
          <p:nvPr/>
        </p:nvSpPr>
        <p:spPr>
          <a:xfrm>
            <a:off x="460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514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7" name="Скругленный прямоугольник 46">
            <a:hlinkClick r:id="rId10" action="ppaction://hlinksldjump"/>
          </p:cNvPr>
          <p:cNvSpPr/>
          <p:nvPr/>
        </p:nvSpPr>
        <p:spPr>
          <a:xfrm>
            <a:off x="5684218" y="4726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4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>
            <a:hlinkClick r:id="rId11" action="ppaction://hlinksldjump"/>
          </p:cNvPr>
          <p:cNvSpPr/>
          <p:nvPr/>
        </p:nvSpPr>
        <p:spPr>
          <a:xfrm>
            <a:off x="406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5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9" name="Скругленный прямоугольник 48">
            <a:hlinkClick r:id="rId12" action="ppaction://hlinksldjump"/>
          </p:cNvPr>
          <p:cNvSpPr/>
          <p:nvPr/>
        </p:nvSpPr>
        <p:spPr>
          <a:xfrm>
            <a:off x="460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6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0" name="Скругленный прямоугольник 49">
            <a:hlinkClick r:id="rId13" action="ppaction://hlinksldjump"/>
          </p:cNvPr>
          <p:cNvSpPr/>
          <p:nvPr/>
        </p:nvSpPr>
        <p:spPr>
          <a:xfrm>
            <a:off x="5148184" y="5194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7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5688184" y="5194998"/>
            <a:ext cx="540000" cy="46800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8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406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9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3" name="Скругленный прямоугольник 52">
            <a:hlinkClick r:id="rId16" action="ppaction://hlinksldjump"/>
          </p:cNvPr>
          <p:cNvSpPr/>
          <p:nvPr/>
        </p:nvSpPr>
        <p:spPr>
          <a:xfrm>
            <a:off x="460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10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4" name="Скругленный прямоугольник 53">
            <a:hlinkClick r:id="rId17" action="ppaction://hlinksldjump"/>
          </p:cNvPr>
          <p:cNvSpPr/>
          <p:nvPr/>
        </p:nvSpPr>
        <p:spPr>
          <a:xfrm>
            <a:off x="514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5" name="Скругленный прямоугольник 54">
            <a:hlinkClick r:id="rId18" action="ppaction://hlinksldjump"/>
          </p:cNvPr>
          <p:cNvSpPr/>
          <p:nvPr/>
        </p:nvSpPr>
        <p:spPr>
          <a:xfrm>
            <a:off x="5688184" y="5662998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6" name="Скругленный прямоугольник 55">
            <a:hlinkClick r:id="rId19" action="ppaction://hlinksldjump"/>
          </p:cNvPr>
          <p:cNvSpPr/>
          <p:nvPr/>
        </p:nvSpPr>
        <p:spPr>
          <a:xfrm>
            <a:off x="4068030" y="4725144"/>
            <a:ext cx="540000" cy="468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7" grpId="0" animBg="1"/>
      <p:bldP spid="34" grpId="0" animBg="1"/>
      <p:bldP spid="31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433</Words>
  <Application>Microsoft Office PowerPoint</Application>
  <PresentationFormat>Экран (4:3)</PresentationFormat>
  <Paragraphs>348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Сколько углов у фигуры?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Посчитаем углы</dc:title>
  <dc:creator>Неверова О.И.</dc:creator>
  <cp:lastModifiedBy>Acer-PK</cp:lastModifiedBy>
  <cp:revision>138</cp:revision>
  <dcterms:modified xsi:type="dcterms:W3CDTF">2020-04-07T15:58:47Z</dcterms:modified>
</cp:coreProperties>
</file>