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6.12.1.0-->
<p:presentation xmlns:r="http://schemas.openxmlformats.org/officeDocument/2006/relationships" xmlns:a="http://schemas.openxmlformats.org/drawingml/2006/main" xmlns:p="http://schemas.openxmlformats.org/presentationml/2006/main">
  <p:sldMasterIdLst>
    <p:sldMasterId id="2147483649" r:id="rId1"/>
  </p:sldMasterIdLst>
  <p:notesMasterIdLst>
    <p:notesMasterId r:id="rId2"/>
  </p:notesMasterIdLst>
  <p:sldIdLst>
    <p:sldId id="410" r:id="rId3"/>
    <p:sldId id="364" r:id="rId4"/>
    <p:sldId id="375" r:id="rId5"/>
    <p:sldId id="376" r:id="rId6"/>
    <p:sldId id="395" r:id="rId7"/>
    <p:sldId id="365" r:id="rId8"/>
    <p:sldId id="377" r:id="rId9"/>
    <p:sldId id="371" r:id="rId10"/>
    <p:sldId id="405" r:id="rId11"/>
    <p:sldId id="368" r:id="rId12"/>
    <p:sldId id="372" r:id="rId13"/>
    <p:sldId id="373" r:id="rId14"/>
    <p:sldId id="398" r:id="rId15"/>
    <p:sldId id="401" r:id="rId16"/>
  </p:sldIdLst>
  <p:sldSz cx="9144000" cy="6858000" type="screen4x3"/>
  <p:notesSz cx="6858000" cy="9144000"/>
  <p:custDataLst>
    <p:tags r:id="rId17"/>
  </p:custDataLst>
  <p:defaultTextStyle>
    <a:defPPr algn="l" rtl="0" eaLnBrk="1" hangingPunct="1">
      <a:defRPr kumimoji="0" lang="ru-RU" altLang="en-US"/>
    </a:defPPr>
    <a:lvl1pPr marL="0" indent="0" algn="l" defTabSz="914400" rtl="0" eaLnBrk="0" fontAlgn="base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800" b="1" i="0" u="none">
        <a:solidFill>
          <a:schemeClr val="tx1"/>
        </a:solidFill>
        <a:latin typeface="Franklin Gothic Demi" pitchFamily="34" charset="0"/>
      </a:defRPr>
    </a:lvl1pPr>
    <a:lvl2pPr marL="457200" indent="0" algn="l" defTabSz="914400" rtl="0" eaLnBrk="0" fontAlgn="base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800" b="1" i="0" u="none">
        <a:solidFill>
          <a:schemeClr val="tx1"/>
        </a:solidFill>
        <a:latin typeface="Franklin Gothic Demi" pitchFamily="34" charset="0"/>
      </a:defRPr>
    </a:lvl2pPr>
    <a:lvl3pPr marL="914400" indent="0" algn="l" defTabSz="914400" rtl="0" eaLnBrk="0" fontAlgn="base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800" b="1" i="0" u="none">
        <a:solidFill>
          <a:schemeClr val="tx1"/>
        </a:solidFill>
        <a:latin typeface="Franklin Gothic Demi" pitchFamily="34" charset="0"/>
      </a:defRPr>
    </a:lvl3pPr>
    <a:lvl4pPr marL="1371600" indent="0" algn="l" defTabSz="914400" rtl="0" eaLnBrk="0" fontAlgn="base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800" b="1" i="0" u="none">
        <a:solidFill>
          <a:schemeClr val="tx1"/>
        </a:solidFill>
        <a:latin typeface="Franklin Gothic Demi" pitchFamily="34" charset="0"/>
      </a:defRPr>
    </a:lvl4pPr>
    <a:lvl5pPr marL="1828800" indent="0" algn="l" defTabSz="914400" rtl="0" eaLnBrk="0" fontAlgn="base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800" b="1" i="0" u="none">
        <a:solidFill>
          <a:schemeClr val="tx1"/>
        </a:solidFill>
        <a:latin typeface="Franklin Gothic Demi" pitchFamily="34" charset="0"/>
      </a:defRPr>
    </a:lvl5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/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slideViewPr>
    <p:cSldViewPr>
      <p:cViewPr>
        <p:scale>
          <a:sx n="77" d="100"/>
          <a:sy n="77" d="100"/>
        </p:scale>
        <p:origin x="0" y="0"/>
      </p:cViewPr>
    </p:cSldViewPr>
  </p:slideViewPr>
  <p:notesViewPr>
    <p:cSldViewPr>
      <p:cViewPr>
        <p:scale>
          <a:sx n="0" d="100"/>
          <a:sy n="0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notesMaster" Target="notesMasters/notesMaster1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sz="1200" b="0">
              <a:latin typeface="Arial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sz="1200" b="0">
              <a:latin typeface="Arial"/>
            </a:endParaRPr>
          </a:p>
        </p:txBody>
      </p:sp>
      <p:sp>
        <p:nvSpPr>
          <p:cNvPr id="16388" name="Rectangle 4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163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200" b="0" i="0" u="none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200" b="0" i="0" u="none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200" b="0" i="0" u="none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200" b="0" i="0" u="none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2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Образец текста</a:t>
            </a:r>
          </a:p>
          <a:p>
            <a:pPr lvl="1"/>
            <a:r>
              <a:t>Второй уровень</a:t>
            </a:r>
          </a:p>
          <a:p>
            <a:pPr lvl="2"/>
            <a:r>
              <a:t>Третий уровень</a:t>
            </a:r>
          </a:p>
          <a:p>
            <a:pPr lvl="3"/>
            <a:r>
              <a:t>Четвертый уровень</a:t>
            </a:r>
          </a:p>
          <a:p>
            <a:pPr lvl="4"/>
            <a:r>
              <a:t>Пятый уровень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sz="1200" b="0">
              <a:latin typeface="Arial"/>
            </a:endParaRPr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DC31C15-E5AD-4C7B-ABD3-09FF0E080A01}" type="slidenum">
              <a:rPr sz="1200" b="0">
                <a:latin typeface="Arial"/>
              </a:rPr>
              <a:t>*</a:t>
            </a:fld>
            <a:endParaRPr sz="1200" b="0"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notesMaster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Tm="8000">
    <p:cut/>
  </p:transition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ru-RU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objOnly" preserve="1">
  <p:cSld name="Объек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Содержимое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fourObj" preserve="1">
  <p:cSld name="Заголовок и четыре объект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txAndObj" preserve="1">
  <p:cSld name="Заголовок, текст и объек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 type="twoObjAndObj" preserve="1">
  <p:cSld name="Заголовок, 2 маленьких объекта и 1 большой объек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</p:spTree>
  </p:cSld>
  <p:clrMapOvr>
    <a:masterClrMapping/>
  </p:clrMapOvr>
  <p:transition spd="med" advTm="8000">
    <p:cut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>
    <p:bg>
      <p:bgPr>
        <a:gradFill rotWithShape="0">
          <a:gsLst>
            <a:gs pos="0">
              <a:srgbClr val="00FFFF"/>
            </a:gs>
            <a:gs pos="100000">
              <a:srgbClr val="FFFF66"/>
            </a:gs>
          </a:gsLst>
          <a:lin ang="18900000" scaled="1"/>
        </a:gradFill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400" b="0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ru-RU" altLang="en-US" sz="4400">
                <a:solidFill>
                  <a:schemeClr val="tx2"/>
                </a:solidFill>
                <a:latin typeface="Arial"/>
              </a:defRPr>
            </a:lvl9pPr>
          </a:lstStyle>
          <a:p>
            <a:pPr lvl="0"/>
            <a:r>
              <a:t>Образец заголовка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Образец текста</a:t>
            </a:r>
          </a:p>
          <a:p>
            <a:pPr lvl="1"/>
            <a:r>
              <a:t>Второй уровень</a:t>
            </a:r>
          </a:p>
          <a:p>
            <a:pPr lvl="2"/>
            <a:r>
              <a:t>Третий уровень</a:t>
            </a:r>
          </a:p>
          <a:p>
            <a:pPr lvl="3"/>
            <a:r>
              <a:t>Четвертый уровень</a:t>
            </a:r>
          </a:p>
          <a:p>
            <a:pPr lvl="4"/>
            <a:r>
              <a:t>Пятый уровень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sz="1400" b="0">
              <a:latin typeface="Arial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sz="1400" b="0">
              <a:latin typeface="Arial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ru-RU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D4095400-315D-457E-AABE-741A07E2BEF5}" type="slidenum">
              <a:rPr sz="1400" b="0">
                <a:latin typeface="Arial"/>
              </a:rPr>
              <a:t>*</a:t>
            </a:fld>
            <a:endParaRPr sz="1400" b="0"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</p:sldLayoutIdLst>
  <mc:AlternateContent xmlns:mc="http://schemas.openxmlformats.org/markup-compatibility/2006">
    <mc:Choice xmlns:p14="http://schemas.microsoft.com/office/powerpoint/2010/main" Requires="p14">
      <p:transition spd="med" advTm="8000" p14:dur="100">
        <p:cut/>
      </p:transition>
    </mc:Choice>
    <mc:Fallback>
      <p:transition spd="med" advTm="8000">
        <p:cut/>
      </p:transition>
    </mc:Fallback>
  </mc:AlternateContent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>
          <a:solidFill>
            <a:schemeClr val="tx1"/>
          </a:solidFill>
          <a:latin typeface="+mn-lt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>
          <a:solidFill>
            <a:schemeClr val="tx1"/>
          </a:solidFill>
          <a:latin typeface="+mn-lt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>
          <a:solidFill>
            <a:schemeClr val="tx1"/>
          </a:solidFill>
          <a:latin typeface="+mn-lt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6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10" Type="http://schemas.openxmlformats.org/officeDocument/2006/relationships/image" Target="../media/image20.jpeg" /><Relationship Id="rId2" Type="http://schemas.openxmlformats.org/officeDocument/2006/relationships/image" Target="../media/image15.jpeg" /><Relationship Id="rId3" Type="http://schemas.openxmlformats.org/officeDocument/2006/relationships/image" Target="../media/image11.jpeg" /><Relationship Id="rId4" Type="http://schemas.openxmlformats.org/officeDocument/2006/relationships/image" Target="../media/image16.jpeg" /><Relationship Id="rId5" Type="http://schemas.openxmlformats.org/officeDocument/2006/relationships/image" Target="../media/image5.jpeg" /><Relationship Id="rId6" Type="http://schemas.openxmlformats.org/officeDocument/2006/relationships/image" Target="../media/image17.jpeg" /><Relationship Id="rId7" Type="http://schemas.openxmlformats.org/officeDocument/2006/relationships/image" Target="../media/image14.jpeg" /><Relationship Id="rId8" Type="http://schemas.openxmlformats.org/officeDocument/2006/relationships/image" Target="../media/image18.jpeg" /><Relationship Id="rId9" Type="http://schemas.openxmlformats.org/officeDocument/2006/relationships/image" Target="../media/image1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21.jpeg" /><Relationship Id="rId3" Type="http://schemas.openxmlformats.org/officeDocument/2006/relationships/image" Target="../media/image5.jpeg" /><Relationship Id="rId4" Type="http://schemas.openxmlformats.org/officeDocument/2006/relationships/image" Target="../media/image16.jpeg" /><Relationship Id="rId5" Type="http://schemas.openxmlformats.org/officeDocument/2006/relationships/image" Target="../media/image22.jpeg" /><Relationship Id="rId6" Type="http://schemas.openxmlformats.org/officeDocument/2006/relationships/image" Target="../media/image19.jpeg" /><Relationship Id="rId7" Type="http://schemas.openxmlformats.org/officeDocument/2006/relationships/image" Target="../media/image23.jpeg" /><Relationship Id="rId8" Type="http://schemas.openxmlformats.org/officeDocument/2006/relationships/image" Target="../media/image2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25.jpeg" /><Relationship Id="rId3" Type="http://schemas.openxmlformats.org/officeDocument/2006/relationships/image" Target="../media/image16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3.jpeg" /><Relationship Id="rId7" Type="http://schemas.openxmlformats.org/officeDocument/2006/relationships/image" Target="../media/image2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10" Type="http://schemas.openxmlformats.org/officeDocument/2006/relationships/image" Target="../media/image33.jpeg" /><Relationship Id="rId2" Type="http://schemas.openxmlformats.org/officeDocument/2006/relationships/image" Target="../media/image29.jpeg" /><Relationship Id="rId3" Type="http://schemas.openxmlformats.org/officeDocument/2006/relationships/image" Target="../media/image4.jpeg" /><Relationship Id="rId4" Type="http://schemas.openxmlformats.org/officeDocument/2006/relationships/image" Target="../media/image22.jpeg" /><Relationship Id="rId5" Type="http://schemas.openxmlformats.org/officeDocument/2006/relationships/image" Target="../media/image5.jpeg" /><Relationship Id="rId6" Type="http://schemas.openxmlformats.org/officeDocument/2006/relationships/image" Target="../media/image30.jpeg" /><Relationship Id="rId7" Type="http://schemas.openxmlformats.org/officeDocument/2006/relationships/image" Target="../media/image31.jpeg" /><Relationship Id="rId8" Type="http://schemas.openxmlformats.org/officeDocument/2006/relationships/image" Target="../media/image32.jpeg" /><Relationship Id="rId9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10" Type="http://schemas.openxmlformats.org/officeDocument/2006/relationships/image" Target="../media/image38.jpeg" /><Relationship Id="rId11" Type="http://schemas.openxmlformats.org/officeDocument/2006/relationships/image" Target="../media/image16.jpeg" /><Relationship Id="rId12" Type="http://schemas.openxmlformats.org/officeDocument/2006/relationships/image" Target="../media/image6.jpeg" /><Relationship Id="rId13" Type="http://schemas.openxmlformats.org/officeDocument/2006/relationships/image" Target="../media/image20.jpeg" /><Relationship Id="rId14" Type="http://schemas.openxmlformats.org/officeDocument/2006/relationships/image" Target="../media/image19.jpeg" /><Relationship Id="rId15" Type="http://schemas.openxmlformats.org/officeDocument/2006/relationships/image" Target="../media/image14.jpeg" /><Relationship Id="rId2" Type="http://schemas.openxmlformats.org/officeDocument/2006/relationships/image" Target="../media/image15.jpeg" /><Relationship Id="rId3" Type="http://schemas.openxmlformats.org/officeDocument/2006/relationships/image" Target="../media/image11.jpeg" /><Relationship Id="rId4" Type="http://schemas.openxmlformats.org/officeDocument/2006/relationships/image" Target="../media/image5.jpeg" /><Relationship Id="rId5" Type="http://schemas.openxmlformats.org/officeDocument/2006/relationships/image" Target="../media/image17.jpeg" /><Relationship Id="rId6" Type="http://schemas.openxmlformats.org/officeDocument/2006/relationships/image" Target="../media/image34.jpeg" /><Relationship Id="rId7" Type="http://schemas.openxmlformats.org/officeDocument/2006/relationships/image" Target="../media/image35.jpeg" /><Relationship Id="rId8" Type="http://schemas.openxmlformats.org/officeDocument/2006/relationships/image" Target="../media/image36.jpeg" /><Relationship Id="rId9" Type="http://schemas.openxmlformats.org/officeDocument/2006/relationships/image" Target="../media/image3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39.jpeg" /><Relationship Id="rId3" Type="http://schemas.openxmlformats.org/officeDocument/2006/relationships/image" Target="../media/image6.jpeg" /><Relationship Id="rId4" Type="http://schemas.openxmlformats.org/officeDocument/2006/relationships/image" Target="../media/image19.jpeg" /><Relationship Id="rId5" Type="http://schemas.openxmlformats.org/officeDocument/2006/relationships/image" Target="../media/image40.jpeg" /><Relationship Id="rId6" Type="http://schemas.openxmlformats.org/officeDocument/2006/relationships/image" Target="../media/image16.jpeg" /><Relationship Id="rId7" Type="http://schemas.openxmlformats.org/officeDocument/2006/relationships/image" Target="../media/image22.jpeg" /><Relationship Id="rId8" Type="http://schemas.openxmlformats.org/officeDocument/2006/relationships/image" Target="../media/image4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42.jpeg" /><Relationship Id="rId3" Type="http://schemas.openxmlformats.org/officeDocument/2006/relationships/image" Target="../media/image5.jpeg" /><Relationship Id="rId4" Type="http://schemas.openxmlformats.org/officeDocument/2006/relationships/image" Target="../media/image11.jpeg" /><Relationship Id="rId5" Type="http://schemas.openxmlformats.org/officeDocument/2006/relationships/image" Target="../media/image17.jpeg" /><Relationship Id="rId6" Type="http://schemas.openxmlformats.org/officeDocument/2006/relationships/image" Target="../media/image19.jpeg" /><Relationship Id="rId7" Type="http://schemas.openxmlformats.org/officeDocument/2006/relationships/image" Target="../media/image16.jpeg" /><Relationship Id="rId8" Type="http://schemas.openxmlformats.org/officeDocument/2006/relationships/image" Target="../media/image43.jpeg" /><Relationship Id="rId9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4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6.jpeg" /><Relationship Id="rId6" Type="http://schemas.openxmlformats.org/officeDocument/2006/relationships/image" Target="../media/image31.jpeg" /><Relationship Id="rId7" Type="http://schemas.openxmlformats.org/officeDocument/2006/relationships/image" Target="../media/image33.jpeg" /><Relationship Id="rId8" Type="http://schemas.openxmlformats.org/officeDocument/2006/relationships/image" Target="../media/image26.jpeg" /><Relationship Id="rId9" Type="http://schemas.openxmlformats.org/officeDocument/2006/relationships/image" Target="../media/image4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10" Type="http://schemas.openxmlformats.org/officeDocument/2006/relationships/image" Target="../media/image6.jpeg" /><Relationship Id="rId11" Type="http://schemas.openxmlformats.org/officeDocument/2006/relationships/image" Target="../media/image27.jpeg" /><Relationship Id="rId12" Type="http://schemas.openxmlformats.org/officeDocument/2006/relationships/image" Target="../media/image50.jpeg" /><Relationship Id="rId13" Type="http://schemas.openxmlformats.org/officeDocument/2006/relationships/image" Target="../media/image51.jpeg" /><Relationship Id="rId14" Type="http://schemas.openxmlformats.org/officeDocument/2006/relationships/image" Target="../media/image40.jpeg" /><Relationship Id="rId2" Type="http://schemas.openxmlformats.org/officeDocument/2006/relationships/image" Target="../media/image42.jpeg" /><Relationship Id="rId3" Type="http://schemas.openxmlformats.org/officeDocument/2006/relationships/image" Target="../media/image5.jpeg" /><Relationship Id="rId4" Type="http://schemas.openxmlformats.org/officeDocument/2006/relationships/image" Target="../media/image16.jpeg" /><Relationship Id="rId5" Type="http://schemas.openxmlformats.org/officeDocument/2006/relationships/image" Target="../media/image11.jpeg" /><Relationship Id="rId6" Type="http://schemas.openxmlformats.org/officeDocument/2006/relationships/image" Target="../media/image46.jpeg" /><Relationship Id="rId7" Type="http://schemas.openxmlformats.org/officeDocument/2006/relationships/image" Target="../media/image47.jpeg" /><Relationship Id="rId8" Type="http://schemas.openxmlformats.org/officeDocument/2006/relationships/image" Target="../media/image48.jpeg" /><Relationship Id="rId9" Type="http://schemas.openxmlformats.org/officeDocument/2006/relationships/image" Target="../media/image4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42.jpeg" /><Relationship Id="rId3" Type="http://schemas.openxmlformats.org/officeDocument/2006/relationships/image" Target="../media/image5.jpeg" /><Relationship Id="rId4" Type="http://schemas.openxmlformats.org/officeDocument/2006/relationships/image" Target="../media/image16.jpeg" /><Relationship Id="rId5" Type="http://schemas.openxmlformats.org/officeDocument/2006/relationships/image" Target="../media/image11.jpeg" /><Relationship Id="rId6" Type="http://schemas.openxmlformats.org/officeDocument/2006/relationships/image" Target="../media/image52.jpeg" /></Relationships>
</file>

<file path=ppt/slides/slide1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2050" name="Picture 1" descr="F:\Н.Е. КОНСУЛЬТАЦИЯ\ИГРА\89111061_large_4979214_igra4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1" name="Picture 2" descr="F:\Н.Е. КОНСУЛЬТАЦИЯ\ИГРА\89111060_large_4979214_igra0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2" name="Прямоугольник 6"/>
          <p:cNvSpPr/>
          <p:nvPr/>
        </p:nvSpPr>
        <p:spPr>
          <a:xfrm>
            <a:off x="1143000" y="428625"/>
            <a:ext cx="6786562" cy="1428750"/>
          </a:xfrm>
          <a:prstGeom prst="rect">
            <a:avLst/>
          </a:prstGeom>
          <a:solidFill>
            <a:srgbClr val="FEE8FC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2053" name="Picture 2" descr="F:\Н.Е. КОНСУЛЬТАЦИЯ\ИГРА\89111060_large_4979214_igra0.jpg"/>
          <p:cNvPicPr/>
          <p:nvPr/>
        </p:nvPicPr>
        <p:blipFill>
          <a:blip r:embed="rId3"/>
          <a:srcRect l="6250" t="5208" r="5469" b="72918"/>
          <a:stretch>
            <a:fillRect/>
          </a:stretch>
        </p:blipFill>
        <p:spPr>
          <a:xfrm>
            <a:off x="571500" y="357188"/>
            <a:ext cx="8072438" cy="15001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4" name="Прямоугольник 8"/>
          <p:cNvSpPr/>
          <p:nvPr/>
        </p:nvSpPr>
        <p:spPr bwMode="auto">
          <a:xfrm>
            <a:off x="500063" y="357188"/>
            <a:ext cx="8215312" cy="1500187"/>
          </a:xfrm>
          <a:prstGeom prst="rect">
            <a:avLst/>
          </a:prstGeom>
          <a:solidFill>
            <a:srgbClr val="FEE8FC"/>
          </a:solidFill>
          <a:ln w="9525" cap="flat" cmpd="sng" algn="ctr">
            <a:solidFill>
              <a:srgbClr val="FEE8F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1" i="0" u="none">
                <a:solidFill>
                  <a:schemeClr val="tx1"/>
                </a:solidFill>
                <a:latin typeface="Franklin Gothic Demi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1" i="0" u="none">
                <a:solidFill>
                  <a:schemeClr val="tx1"/>
                </a:solidFill>
                <a:latin typeface="Franklin Gothic Demi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1" i="0" u="none">
                <a:solidFill>
                  <a:schemeClr val="tx1"/>
                </a:solidFill>
                <a:latin typeface="Franklin Gothic Demi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1" i="0" u="none">
                <a:solidFill>
                  <a:schemeClr val="tx1"/>
                </a:solidFill>
                <a:latin typeface="Franklin Gothic Demi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00" b="1" i="0" u="none">
                <a:solidFill>
                  <a:schemeClr val="tx1"/>
                </a:solidFill>
                <a:latin typeface="Franklin Gothic Demi" pitchFamily="34" charset="0"/>
              </a:defRPr>
            </a:lvl5pPr>
          </a:lstStyle>
          <a:p>
            <a:pPr marL="0" marR="0" lvl="0" indent="0" algn="ctr" eaLnBrk="1" hangingPunct="1"/>
            <a:r>
              <a:rPr sz="2800">
                <a:solidFill>
                  <a:srgbClr val="222268"/>
                </a:solidFill>
              </a:rPr>
              <a:t>Развивающая игра</a:t>
            </a:r>
            <a:br>
              <a:rPr sz="2400"/>
            </a:br>
            <a:r>
              <a:rPr sz="4800">
                <a:solidFill>
                  <a:srgbClr val="C00000"/>
                </a:solidFill>
              </a:rPr>
              <a:t>«ИГРАЕМ СО СЛОВАМИ»</a:t>
            </a:r>
            <a:endParaRPr sz="480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3074" name="Picture 1" descr="F:\Н.Е. КОНСУЛЬТАЦИЯ\ИГРА\89111061_large_4979214_igra4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5" name="Прямоугольник 3"/>
          <p:cNvSpPr/>
          <p:nvPr/>
        </p:nvSpPr>
        <p:spPr>
          <a:xfrm>
            <a:off x="285750" y="333375"/>
            <a:ext cx="8572500" cy="6191250"/>
          </a:xfrm>
          <a:prstGeom prst="rect">
            <a:avLst/>
          </a:prstGeom>
          <a:solidFill>
            <a:srgbClr val="FCE4F9"/>
          </a:solidFill>
          <a:ln>
            <a:solidFill>
              <a:schemeClr val="tx1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ru-RU" altLang="ru-RU" sz="1800" b="1">
                <a:latin typeface="Franklin Gothic Demi" pitchFamily="34" charset="0"/>
              </a:rPr>
              <a:t>    </a:t>
            </a:r>
            <a:endParaRPr lang="ru-RU" altLang="ru-RU" sz="2400" b="1">
              <a:solidFill>
                <a:srgbClr val="0000FF"/>
              </a:solidFill>
              <a:latin typeface="Arial Black" pitchFamily="34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2400" b="1">
              <a:solidFill>
                <a:srgbClr val="0000FF"/>
              </a:solidFill>
              <a:latin typeface="Arial Black" pitchFamily="34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ru-RU" altLang="ru-RU" sz="2400" b="1">
                <a:solidFill>
                  <a:srgbClr val="0000FF"/>
                </a:solidFill>
                <a:latin typeface="Arial Black" pitchFamily="34" charset="0"/>
              </a:rPr>
              <a:t>  </a:t>
            </a:r>
            <a:endParaRPr lang="ru-RU" altLang="ru-RU" sz="2800" b="1">
              <a:solidFill>
                <a:srgbClr val="0000FF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ru-RU" altLang="ru-RU" sz="4000" b="1" i="1">
                <a:solidFill>
                  <a:srgbClr val="C00000"/>
                </a:solidFill>
                <a:latin typeface="Times New Roman" pitchFamily="18" charset="0"/>
                <a:ea typeface="Times New Roman" pitchFamily="18" charset="0"/>
              </a:rPr>
              <a:t>ПРАВИЛА ИГРЫ</a:t>
            </a:r>
            <a:endParaRPr lang="ru-RU" altLang="ru-RU" sz="4000" b="1" i="1">
              <a:solidFill>
                <a:srgbClr val="C00000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ru-RU" altLang="ru-RU" sz="4000" b="1">
                <a:solidFill>
                  <a:srgbClr val="0000FF"/>
                </a:solidFill>
                <a:latin typeface="Times New Roman" pitchFamily="18" charset="0"/>
                <a:ea typeface="Times New Roman" pitchFamily="18" charset="0"/>
              </a:rPr>
              <a:t>составить слова по первым звукам (буквам) названий картинок,</a:t>
            </a:r>
            <a:r>
              <a:rPr lang="ru-RU" altLang="ru-RU" sz="4000" b="1">
                <a:solidFill>
                  <a:srgbClr val="C00000"/>
                </a:solidFill>
                <a:latin typeface="Times New Roman" pitchFamily="18" charset="0"/>
                <a:ea typeface="Times New Roman" pitchFamily="18" charset="0"/>
              </a:rPr>
              <a:t> </a:t>
            </a:r>
            <a:r>
              <a:rPr lang="ru-RU" altLang="ru-RU" sz="4000" b="1">
                <a:solidFill>
                  <a:srgbClr val="0000FF"/>
                </a:solidFill>
                <a:latin typeface="Times New Roman" pitchFamily="18" charset="0"/>
                <a:ea typeface="Times New Roman" pitchFamily="18" charset="0"/>
              </a:rPr>
              <a:t>провести звуковой анализ слов, разделить их на слоги.</a:t>
            </a:r>
            <a:endParaRPr lang="ru-RU" altLang="ru-RU" sz="4000" b="1">
              <a:solidFill>
                <a:srgbClr val="C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4098" name="Picture 2" descr="D:\РАЗНОЕ ДЛЯ ДЕТСКОГО САДА\НОВОЕ ПО РАЗВИТИЮ РЕЧИ\ПРОЧИТАЙ СЛОВО ПО ПЕРВЫМ БУКВАМ\13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099" name="Picture 5" descr="D:\РАЗНОЕ ДЛЯ ДЕТСКОГО САДА\БУКВЫ ДЛЯ ИГР\6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2170" r="2267" b="54437"/>
          <a:stretch>
            <a:fillRect/>
          </a:stretch>
        </p:blipFill>
        <p:spPr>
          <a:xfrm>
            <a:off x="714375" y="4714875"/>
            <a:ext cx="1571625" cy="15716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0" name="Picture 11" descr="D:\РАЗНОЕ ДЛЯ ДЕТСКОГО САДА\БУКВЫ ДЛЯ ИГР\8.jpg"/>
          <p:cNvPicPr/>
          <p:nvPr/>
        </p:nvPicPr>
        <p:blipFill>
          <a:blip r:embed="rId4"/>
          <a:srcRect l="2177" t="4649" r="53593" b="53491"/>
          <a:stretch>
            <a:fillRect/>
          </a:stretch>
        </p:blipFill>
        <p:spPr>
          <a:xfrm>
            <a:off x="3786188" y="4714875"/>
            <a:ext cx="1785938" cy="16922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1" name="Picture 3" descr="D:\РАЗНОЕ ДЛЯ ДЕТСКОГО САДА\БУКВЫ ДЛЯ ИГР\4.jpg"/>
          <p:cNvPicPr/>
          <p:nvPr/>
        </p:nvPicPr>
        <p:blipFill>
          <a:blip r:embed="rId5"/>
          <a:srcRect l="54339" t="2364" r="4437" b="54243"/>
          <a:stretch>
            <a:fillRect/>
          </a:stretch>
        </p:blipFill>
        <p:spPr>
          <a:xfrm>
            <a:off x="7072312" y="4643438"/>
            <a:ext cx="1628775" cy="1714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2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785812" y="4857750"/>
            <a:ext cx="1360488" cy="13604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4103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7218362" y="4932362"/>
            <a:ext cx="1352550" cy="13525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104" name="Блок-схема: данные 8"/>
          <p:cNvSpPr/>
          <p:nvPr/>
        </p:nvSpPr>
        <p:spPr>
          <a:xfrm rot="1080000">
            <a:off x="4713288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4105" name="Picture 3" descr="F:\Н.Е. КОНСУЛЬТАЦИЯ\simvol_image1.PNG"/>
          <p:cNvPicPr/>
          <p:nvPr/>
        </p:nvPicPr>
        <p:blipFill>
          <a:blip r:embed="rId8"/>
          <a:stretch>
            <a:fillRect/>
          </a:stretch>
        </p:blipFill>
        <p:spPr>
          <a:xfrm>
            <a:off x="4071938" y="4857750"/>
            <a:ext cx="1358900" cy="136048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5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5122" name="Picture 2" descr="D:\РАЗНОЕ ДЛЯ ДЕТСКОГО САДА\НОВОЕ ПО РАЗВИТИЮ РЕЧИ\ПРОЧИТАЙ СЛОВО ПО ПЕРВЫМ БУКВАМ\4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3" name="Picture 13" descr="D:\РАЗНОЕ ДЛЯ ДЕТСКОГО САДА\БУКВЫ ДЛЯ ИГР\3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4340" r="2362" b="54437"/>
          <a:stretch>
            <a:fillRect/>
          </a:stretch>
        </p:blipFill>
        <p:spPr>
          <a:xfrm>
            <a:off x="3714750" y="4714875"/>
            <a:ext cx="1816100" cy="16430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4" name="Picture 13" descr="D:\РАЗНОЕ ДЛЯ ДЕТСКОГО САДА\БУКВЫ ДЛЯ ИГР\3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51785" r="2362" b="2362"/>
          <a:stretch>
            <a:fillRect/>
          </a:stretch>
        </p:blipFill>
        <p:spPr>
          <a:xfrm>
            <a:off x="500062" y="4572000"/>
            <a:ext cx="1928812" cy="19415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5" name="Picture 3" descr="D:\РАЗНОЕ ДЛЯ ДЕТСКОГО САДА\БУКВЫ ДЛЯ ИГР\4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268" t="52074" r="2168" b="4532"/>
          <a:stretch>
            <a:fillRect/>
          </a:stretch>
        </p:blipFill>
        <p:spPr>
          <a:xfrm>
            <a:off x="6858000" y="4572000"/>
            <a:ext cx="2000250" cy="1905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6" name="Picture 3" descr="F:\Н.Е. КОНСУЛЬТАЦИЯ\simvol_image1.PNG"/>
          <p:cNvPicPr/>
          <p:nvPr/>
        </p:nvPicPr>
        <p:blipFill>
          <a:blip r:embed="rId5"/>
          <a:stretch>
            <a:fillRect/>
          </a:stretch>
        </p:blipFill>
        <p:spPr>
          <a:xfrm>
            <a:off x="4071938" y="4857750"/>
            <a:ext cx="1358900" cy="13604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127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7218362" y="4857750"/>
            <a:ext cx="1352550" cy="13604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8" name="Блок-схема: данные 8"/>
          <p:cNvSpPr/>
          <p:nvPr/>
        </p:nvSpPr>
        <p:spPr>
          <a:xfrm rot="1080000">
            <a:off x="4713288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5129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785812" y="4857750"/>
            <a:ext cx="1506538" cy="14271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5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6146" name="Picture 2" descr="F:\Н.Е. КОНСУЛЬТАЦИЯ\ИГРА\89111067_large_4979214_igra7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7" name="Picture 13" descr="D:\РАЗНОЕ ДЛЯ ДЕТСКОГО САДА\БУКВЫ ДЛЯ ИГР\3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40" t="4340" r="52267" b="52267"/>
          <a:stretch>
            <a:fillRect/>
          </a:stretch>
        </p:blipFill>
        <p:spPr>
          <a:xfrm>
            <a:off x="428625" y="4643438"/>
            <a:ext cx="1857375" cy="1857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8" name="Picture 13" descr="D:\РАЗНОЕ ДЛЯ ДЕТСКОГО САДА\БУКВЫ ДЛЯ ИГР\3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4340" r="2362" b="54437"/>
          <a:stretch>
            <a:fillRect/>
          </a:stretch>
        </p:blipFill>
        <p:spPr>
          <a:xfrm>
            <a:off x="2571750" y="4714875"/>
            <a:ext cx="1816100" cy="16430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9" name="Picture 8" descr="D:\РАЗНОЕ ДЛЯ ДЕТСКОГО САДА\БУКВЫ ДЛЯ ИГР\9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125" t="4340" r="4439" b="52268"/>
          <a:stretch>
            <a:fillRect/>
          </a:stretch>
        </p:blipFill>
        <p:spPr>
          <a:xfrm>
            <a:off x="4786312" y="4714875"/>
            <a:ext cx="1714500" cy="1714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0" name="Picture 11" descr="D:\РАЗНОЕ ДЛЯ ДЕТСКОГО САДА\БУКВЫ ДЛЯ ИГР\8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77" t="4649" r="53593" b="53491"/>
          <a:stretch>
            <a:fillRect/>
          </a:stretch>
        </p:blipFill>
        <p:spPr>
          <a:xfrm>
            <a:off x="6858000" y="4786312"/>
            <a:ext cx="1785938" cy="16922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1" name="Picture 2" descr="D:\Н.Е. КОНСУЛЬТАЦИЯ\роз игра.jpg"/>
          <p:cNvPicPr/>
          <p:nvPr/>
        </p:nvPicPr>
        <p:blipFill>
          <a:blip r:embed="rId6"/>
          <a:srcRect l="49116" t="62362" r="47761" b="2222"/>
          <a:stretch>
            <a:fillRect/>
          </a:stretch>
        </p:blipFill>
        <p:spPr>
          <a:xfrm>
            <a:off x="4429125" y="3857625"/>
            <a:ext cx="357188" cy="3000375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  <a:miter lim="800000"/>
          </a:ln>
        </p:spPr>
      </p:pic>
      <p:sp>
        <p:nvSpPr>
          <p:cNvPr id="6152" name="Блок-схема: данные 18"/>
          <p:cNvSpPr/>
          <p:nvPr/>
        </p:nvSpPr>
        <p:spPr>
          <a:xfrm rot="1080000">
            <a:off x="7927975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6153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639762" y="4857750"/>
            <a:ext cx="1506538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6154" name="Picture 3" descr="F:\Н.Е. КОНСУЛЬТАЦИЯ\simvol_image1.PNG"/>
          <p:cNvPicPr/>
          <p:nvPr/>
        </p:nvPicPr>
        <p:blipFill>
          <a:blip r:embed="rId8"/>
          <a:stretch>
            <a:fillRect/>
          </a:stretch>
        </p:blipFill>
        <p:spPr>
          <a:xfrm>
            <a:off x="2786062" y="4857750"/>
            <a:ext cx="1425575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6155" name="Picture 3" descr="F:\Н.Е. КОНСУЛЬТАЦИЯ\simvol_image1.PNG"/>
          <p:cNvPicPr/>
          <p:nvPr/>
        </p:nvPicPr>
        <p:blipFill>
          <a:blip r:embed="rId9"/>
          <a:stretch>
            <a:fillRect/>
          </a:stretch>
        </p:blipFill>
        <p:spPr>
          <a:xfrm>
            <a:off x="4999038" y="4857750"/>
            <a:ext cx="1431925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6156" name="Picture 3" descr="F:\Н.Е. КОНСУЛЬТАЦИЯ\simvol_image1.PNG"/>
          <p:cNvPicPr/>
          <p:nvPr/>
        </p:nvPicPr>
        <p:blipFill>
          <a:blip r:embed="rId10"/>
          <a:stretch>
            <a:fillRect/>
          </a:stretch>
        </p:blipFill>
        <p:spPr>
          <a:xfrm>
            <a:off x="7143750" y="4857750"/>
            <a:ext cx="1427162" cy="14271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7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7170" name="Picture 2" descr="F:\Н.Е. КОНСУЛЬТАЦИЯ\ИГРА\89111062_large_4979214_igra1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1" name="Picture 11" descr="D:\РАЗНОЕ ДЛЯ ДЕТСКОГО САДА\БУКВЫ ДЛЯ ИГР\8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77" t="4649" r="53593" b="53491"/>
          <a:stretch>
            <a:fillRect/>
          </a:stretch>
        </p:blipFill>
        <p:spPr>
          <a:xfrm>
            <a:off x="4710112" y="4572000"/>
            <a:ext cx="1938338" cy="1835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2" name="Picture 11" descr="D:\РАЗНОЕ ДЛЯ ДЕТСКОГО САДА\БУКВЫ ДЛЯ ИГР\8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3391" t="53489" r="4707" b="4651"/>
          <a:stretch>
            <a:fillRect/>
          </a:stretch>
        </p:blipFill>
        <p:spPr>
          <a:xfrm>
            <a:off x="6929438" y="4500562"/>
            <a:ext cx="1857375" cy="1857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3" name="Picture 8" descr="D:\РАЗНОЕ ДЛЯ ДЕТСКОГО САДА\БУКВЫ ДЛЯ ИГР\9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516" t="6508" r="54392" b="52268"/>
          <a:stretch>
            <a:fillRect/>
          </a:stretch>
        </p:blipFill>
        <p:spPr>
          <a:xfrm>
            <a:off x="2714625" y="4643438"/>
            <a:ext cx="1635125" cy="1727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4" name="Picture 6" descr="D:\РАЗНОЕ ДЛЯ ДЕТСКОГО САДА\БУКВЫ ДЛЯ ИГР\7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125" t="6702" r="4439" b="54244"/>
          <a:stretch>
            <a:fillRect/>
          </a:stretch>
        </p:blipFill>
        <p:spPr>
          <a:xfrm>
            <a:off x="428625" y="4643438"/>
            <a:ext cx="1809750" cy="16287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5" name="Блок-схема: данные 10"/>
          <p:cNvSpPr/>
          <p:nvPr/>
        </p:nvSpPr>
        <p:spPr>
          <a:xfrm rot="1080000">
            <a:off x="5713412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7176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639762" y="4857750"/>
            <a:ext cx="1433512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177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2786062" y="4784725"/>
            <a:ext cx="1425575" cy="1433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178" name="Picture 3" descr="F:\Н.Е. КОНСУЛЬТАЦИЯ\simvol_image1.PNG"/>
          <p:cNvPicPr/>
          <p:nvPr/>
        </p:nvPicPr>
        <p:blipFill>
          <a:blip r:embed="rId8"/>
          <a:stretch>
            <a:fillRect/>
          </a:stretch>
        </p:blipFill>
        <p:spPr>
          <a:xfrm>
            <a:off x="4999038" y="4784725"/>
            <a:ext cx="1431925" cy="1433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179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7143750" y="4784725"/>
            <a:ext cx="1427162" cy="143351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8194" name="Picture 2" descr="D:\РАЗНОЕ ДЛЯ ДЕТСКОГО САДА\НОВОЕ ПО РАЗВИТИЮ РЕЧИ\ПРОЧИТАЙ СЛОВО ПО ПЕРВЫМ БУКВАМ\1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5" name="Picture 8" descr="D:\РАЗНОЕ ДЛЯ ДЕТСКОГО САДА\БУКВЫ ДЛЯ ИГР\9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52074" r="4439" b="4532"/>
          <a:stretch>
            <a:fillRect/>
          </a:stretch>
        </p:blipFill>
        <p:spPr>
          <a:xfrm>
            <a:off x="3714750" y="4549775"/>
            <a:ext cx="1785938" cy="1879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6" name="Picture 8" descr="D:\РАЗНОЕ ДЛЯ ДЕТСКОГО САДА\БУКВЫ ДЛЯ ИГР\9.jpg"/>
          <p:cNvPicPr/>
          <p:nvPr/>
        </p:nvPicPr>
        <p:blipFill>
          <a:blip r:embed="rId3"/>
          <a:srcRect l="52125" t="4340" r="4439" b="52268"/>
          <a:stretch>
            <a:fillRect/>
          </a:stretch>
        </p:blipFill>
        <p:spPr>
          <a:xfrm>
            <a:off x="7000875" y="4643438"/>
            <a:ext cx="1714500" cy="1714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7" name="Picture 12" descr="D:\РАЗНОЕ ДЛЯ ДЕТСКОГО САДА\БУКВЫ ДЛЯ ИГР\5.jpg"/>
          <p:cNvPicPr/>
          <p:nvPr/>
        </p:nvPicPr>
        <p:blipFill>
          <a:blip r:embed="rId4"/>
          <a:srcRect l="4344" t="6508" r="54392" b="52268"/>
          <a:stretch>
            <a:fillRect/>
          </a:stretch>
        </p:blipFill>
        <p:spPr>
          <a:xfrm>
            <a:off x="571500" y="4643438"/>
            <a:ext cx="1643062" cy="16430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8" name="Picture 3" descr="F:\Н.Е. КОНСУЛЬТАЦИЯ\simvol_image1.PNG"/>
          <p:cNvPicPr/>
          <p:nvPr/>
        </p:nvPicPr>
        <p:blipFill>
          <a:blip r:embed="rId5"/>
          <a:stretch>
            <a:fillRect/>
          </a:stretch>
        </p:blipFill>
        <p:spPr>
          <a:xfrm>
            <a:off x="712788" y="4784725"/>
            <a:ext cx="1433512" cy="1433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199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7143750" y="4784725"/>
            <a:ext cx="1427162" cy="1433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200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3932238" y="4784725"/>
            <a:ext cx="1425575" cy="14335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201" name="Блок-схема: данные 9"/>
          <p:cNvSpPr/>
          <p:nvPr/>
        </p:nvSpPr>
        <p:spPr>
          <a:xfrm rot="1080000">
            <a:off x="4713288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5" dur="1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9218" name="Picture 2" descr="F:\Н.Е. КОНСУЛЬТАЦИЯ\ИГРА\89111064_large_4979214_igra3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19" name="Picture 5" descr="D:\РАЗНОЕ ДЛЯ ДЕТСКОГО САДА\БУКВЫ ДЛЯ ИГР\6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2170" r="2267" b="54437"/>
          <a:stretch>
            <a:fillRect/>
          </a:stretch>
        </p:blipFill>
        <p:spPr>
          <a:xfrm>
            <a:off x="642938" y="4714875"/>
            <a:ext cx="1643062" cy="16430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0" name="Picture 6" descr="D:\РАЗНОЕ ДЛЯ ДЕТСКОГО САДА\БУКВЫ ДЛЯ ИГР\7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44" t="4532" r="56564" b="52074"/>
          <a:stretch>
            <a:fillRect/>
          </a:stretch>
        </p:blipFill>
        <p:spPr>
          <a:xfrm>
            <a:off x="2720975" y="4714875"/>
            <a:ext cx="1636712" cy="18176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1" name="Picture 11" descr="D:\РАЗНОЕ ДЛЯ ДЕТСКОГО САДА\БУКВЫ ДЛЯ ИГР\8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77" t="4649" r="53593" b="53491"/>
          <a:stretch>
            <a:fillRect/>
          </a:stretch>
        </p:blipFill>
        <p:spPr>
          <a:xfrm>
            <a:off x="6858000" y="4714875"/>
            <a:ext cx="1857375" cy="17589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2" name="Picture 11" descr="D:\РАЗНОЕ ДЛЯ ДЕТСКОГО САДА\БУКВЫ ДЛЯ ИГР\8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3391" t="6976" r="4707" b="53491"/>
          <a:stretch>
            <a:fillRect/>
          </a:stretch>
        </p:blipFill>
        <p:spPr>
          <a:xfrm>
            <a:off x="4857750" y="4857750"/>
            <a:ext cx="1739900" cy="16430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3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7143750" y="4857750"/>
            <a:ext cx="1500188" cy="1500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9224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639762" y="4857750"/>
            <a:ext cx="1506538" cy="1500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9225" name="Picture 3" descr="F:\Н.Е. КОНСУЛЬТАЦИЯ\simvol_image1.PNG"/>
          <p:cNvPicPr/>
          <p:nvPr/>
        </p:nvPicPr>
        <p:blipFill>
          <a:blip r:embed="rId8"/>
          <a:stretch>
            <a:fillRect/>
          </a:stretch>
        </p:blipFill>
        <p:spPr>
          <a:xfrm>
            <a:off x="2859088" y="4857750"/>
            <a:ext cx="1500188" cy="15001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226" name="Блок-схема: данные 10"/>
          <p:cNvSpPr/>
          <p:nvPr/>
        </p:nvSpPr>
        <p:spPr>
          <a:xfrm rot="1080000">
            <a:off x="3498850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9227" name="Picture 2" descr="D:\Н.Е. КОНСУЛЬТАЦИЯ\роз игра.jpg"/>
          <p:cNvPicPr/>
          <p:nvPr/>
        </p:nvPicPr>
        <p:blipFill>
          <a:blip r:embed="rId9"/>
          <a:srcRect l="49116" t="62362" r="47761" b="2222"/>
          <a:stretch>
            <a:fillRect/>
          </a:stretch>
        </p:blipFill>
        <p:spPr>
          <a:xfrm>
            <a:off x="4500562" y="3643312"/>
            <a:ext cx="357188" cy="3000375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  <a:miter lim="800000"/>
          </a:ln>
        </p:spPr>
      </p:pic>
      <p:pic>
        <p:nvPicPr>
          <p:cNvPr id="9228" name="Picture 3" descr="F:\Н.Е. КОНСУЛЬТАЦИЯ\simvol_image1.PNG"/>
          <p:cNvPicPr/>
          <p:nvPr/>
        </p:nvPicPr>
        <p:blipFill>
          <a:blip r:embed="rId10"/>
          <a:stretch>
            <a:fillRect/>
          </a:stretch>
        </p:blipFill>
        <p:spPr>
          <a:xfrm>
            <a:off x="4999038" y="4857750"/>
            <a:ext cx="1498600" cy="150018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7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10242" name="Picture 2" descr="F:\Н.Е. КОНСУЛЬТАЦИЯ\ИГРА\89111067_large_4979214_igra7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3" name="Picture 13" descr="D:\РАЗНОЕ ДЛЯ ДЕТСКОГО САДА\БУКВЫ ДЛЯ ИГР\3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4340" r="2362" b="54437"/>
          <a:stretch>
            <a:fillRect/>
          </a:stretch>
        </p:blipFill>
        <p:spPr>
          <a:xfrm>
            <a:off x="2571750" y="4619625"/>
            <a:ext cx="2000250" cy="1809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4" name="Picture 11" descr="D:\РАЗНОЕ ДЛЯ ДЕТСКОГО САДА\БУКВЫ ДЛЯ ИГР\8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77" t="4649" r="53593" b="53491"/>
          <a:stretch>
            <a:fillRect/>
          </a:stretch>
        </p:blipFill>
        <p:spPr>
          <a:xfrm>
            <a:off x="6786562" y="4643438"/>
            <a:ext cx="1960562" cy="1857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5" name="Picture 2" descr="D:\Н.Е. КОНСУЛЬТАЦИЯ\роз игра.jpg"/>
          <p:cNvPicPr/>
          <p:nvPr/>
        </p:nvPicPr>
        <p:blipFill>
          <a:blip r:embed="rId5"/>
          <a:srcRect l="49116" t="62362" r="47761" b="2222"/>
          <a:stretch>
            <a:fillRect/>
          </a:stretch>
        </p:blipFill>
        <p:spPr>
          <a:xfrm>
            <a:off x="4429125" y="3857625"/>
            <a:ext cx="357188" cy="3000375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  <a:miter lim="800000"/>
          </a:ln>
        </p:spPr>
      </p:pic>
      <p:pic>
        <p:nvPicPr>
          <p:cNvPr id="10246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2859088" y="4784725"/>
            <a:ext cx="1427162" cy="14335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47" name="Прямоугольник 12"/>
          <p:cNvSpPr/>
          <p:nvPr/>
        </p:nvSpPr>
        <p:spPr>
          <a:xfrm>
            <a:off x="571500" y="500062"/>
            <a:ext cx="8286750" cy="3571875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0248" name="Picture 2" descr="http://razvitierebenka.info/wp-content/gallery/kartochki-frukty-ovoshhi-yagody/%D0%BB%D1%83%D0%BA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571500" y="928688"/>
            <a:ext cx="2132012" cy="25003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9" name="Picture 6" descr="http://printonic.ru/uploads/images/2016/03/26/img_56f6928450528.jpg"/>
          <p:cNvPicPr/>
          <p:nvPr/>
        </p:nvPicPr>
        <p:blipFill>
          <a:blip r:embed="rId8"/>
          <a:stretch>
            <a:fillRect/>
          </a:stretch>
        </p:blipFill>
        <p:spPr>
          <a:xfrm>
            <a:off x="6786562" y="1000125"/>
            <a:ext cx="2055812" cy="23574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50" name="Picture 2" descr="http://www.uniall.ru/wp-content/uploads/2017/05/tr4.png"/>
          <p:cNvPicPr/>
          <p:nvPr/>
        </p:nvPicPr>
        <p:blipFill>
          <a:blip r:embed="rId9"/>
          <a:stretch>
            <a:fillRect/>
          </a:stretch>
        </p:blipFill>
        <p:spPr>
          <a:xfrm>
            <a:off x="2365375" y="1214438"/>
            <a:ext cx="1992312" cy="22209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51" name="Picture 10" descr="https://www.2mm.ru/uploads/article/images/shutterstock_326464637.jpg"/>
          <p:cNvPicPr/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71938" y="1000125"/>
            <a:ext cx="2714625" cy="27146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52" name="Picture 8" descr="D:\РАЗНОЕ ДЛЯ ДЕТСКОГО САДА\БУКВЫ ДЛЯ ИГР\9.jpg"/>
          <p:cNvPicPr/>
          <p:nvPr/>
        </p:nvPicPr>
        <p:blipFill>
          <a:blip r:embed="rId11"/>
          <a:srcRect l="8688" t="8678" r="58737" b="58776"/>
          <a:stretch>
            <a:fillRect/>
          </a:stretch>
        </p:blipFill>
        <p:spPr>
          <a:xfrm>
            <a:off x="714375" y="4786312"/>
            <a:ext cx="1428750" cy="1428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53" name="Picture 3" descr="D:\РАЗНОЕ ДЛЯ ДЕТСКОГО САДА\БУКВЫ ДЛЯ ИГР\4.jpg"/>
          <p:cNvPicPr/>
          <p:nvPr/>
        </p:nvPicPr>
        <p:blipFill>
          <a:blip r:embed="rId12"/>
          <a:srcRect l="10944" t="58776" r="58682" b="8678"/>
          <a:stretch>
            <a:fillRect/>
          </a:stretch>
        </p:blipFill>
        <p:spPr>
          <a:xfrm>
            <a:off x="5000625" y="4857750"/>
            <a:ext cx="1400175" cy="15001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54" name="Блок-схема: данные 27"/>
          <p:cNvSpPr/>
          <p:nvPr/>
        </p:nvSpPr>
        <p:spPr>
          <a:xfrm rot="1080000">
            <a:off x="7927975" y="3746500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0255" name="Picture 3" descr="F:\Н.Е. КОНСУЛЬТАЦИЯ\simvol_image1.PNG"/>
          <p:cNvPicPr/>
          <p:nvPr/>
        </p:nvPicPr>
        <p:blipFill>
          <a:blip r:embed="rId13"/>
          <a:stretch>
            <a:fillRect/>
          </a:stretch>
        </p:blipFill>
        <p:spPr>
          <a:xfrm>
            <a:off x="7143750" y="4857750"/>
            <a:ext cx="1427162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0256" name="Picture 3" descr="F:\Н.Е. КОНСУЛЬТАЦИЯ\simvol_image1.PNG"/>
          <p:cNvPicPr/>
          <p:nvPr/>
        </p:nvPicPr>
        <p:blipFill>
          <a:blip r:embed="rId14"/>
          <a:stretch>
            <a:fillRect/>
          </a:stretch>
        </p:blipFill>
        <p:spPr>
          <a:xfrm>
            <a:off x="4999038" y="4932362"/>
            <a:ext cx="1431925" cy="14255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0257" name="Picture 3" descr="F:\Н.Е. КОНСУЛЬТАЦИЯ\simvol_image1.PNG"/>
          <p:cNvPicPr/>
          <p:nvPr/>
        </p:nvPicPr>
        <p:blipFill>
          <a:blip r:embed="rId15"/>
          <a:stretch>
            <a:fillRect/>
          </a:stretch>
        </p:blipFill>
        <p:spPr>
          <a:xfrm>
            <a:off x="712788" y="4857750"/>
            <a:ext cx="1506538" cy="14271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7" dur="10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11266" name="Picture 2" descr="F:\Н.Е. КОНСУЛЬТАЦИЯ\ИГРА\89111063_large_4979214_igra2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7" name="Picture 3" descr="D:\РАЗНОЕ ДЛЯ ДЕТСКОГО САДА\БУКВЫ ДЛЯ ИГР\4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339" t="54438" r="4437" b="6508"/>
          <a:stretch>
            <a:fillRect/>
          </a:stretch>
        </p:blipFill>
        <p:spPr>
          <a:xfrm>
            <a:off x="2571750" y="4643438"/>
            <a:ext cx="1928812" cy="18272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8" name="Блок-схема: данные 10"/>
          <p:cNvSpPr/>
          <p:nvPr/>
        </p:nvSpPr>
        <p:spPr>
          <a:xfrm rot="1080000">
            <a:off x="5570538" y="3746500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1269" name="Picture 3" descr="D:\РАЗНОЕ ДЛЯ ДЕТСКОГО САДА\БУКВЫ ДЛЯ ИГР\4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436" t="54438" r="58682" b="6508"/>
          <a:stretch>
            <a:fillRect/>
          </a:stretch>
        </p:blipFill>
        <p:spPr>
          <a:xfrm>
            <a:off x="455612" y="4643438"/>
            <a:ext cx="1687512" cy="17859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0" name="Picture 3" descr="F:\Н.Е. КОНСУЛЬТАЦИЯ\simvol_image1.PNG"/>
          <p:cNvPicPr/>
          <p:nvPr/>
        </p:nvPicPr>
        <p:blipFill>
          <a:blip r:embed="rId4"/>
          <a:stretch>
            <a:fillRect/>
          </a:stretch>
        </p:blipFill>
        <p:spPr>
          <a:xfrm>
            <a:off x="639762" y="4857750"/>
            <a:ext cx="1433512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271" name="Picture 3" descr="F:\Н.Е. КОНСУЛЬТАЦИЯ\simvol_image1.PNG"/>
          <p:cNvPicPr/>
          <p:nvPr/>
        </p:nvPicPr>
        <p:blipFill>
          <a:blip r:embed="rId5"/>
          <a:stretch>
            <a:fillRect/>
          </a:stretch>
        </p:blipFill>
        <p:spPr>
          <a:xfrm>
            <a:off x="2786062" y="4857750"/>
            <a:ext cx="1425575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272" name="Picture 8" descr="D:\РАЗНОЕ ДЛЯ ДЕТСКОГО САДА\БУКВЫ ДЛЯ ИГР\9.jpg"/>
          <p:cNvPicPr/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71" t="4050" r="54392" b="52557"/>
          <a:stretch>
            <a:fillRect/>
          </a:stretch>
        </p:blipFill>
        <p:spPr>
          <a:xfrm>
            <a:off x="6858000" y="4643438"/>
            <a:ext cx="1785938" cy="17859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3" name="Picture 6" descr="D:\РАЗНОЕ ДЛЯ ДЕТСКОГО САДА\БУКВЫ ДЛЯ ИГР\7.jpg"/>
          <p:cNvPicPr/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44" t="4532" r="56564" b="52074"/>
          <a:stretch>
            <a:fillRect/>
          </a:stretch>
        </p:blipFill>
        <p:spPr>
          <a:xfrm>
            <a:off x="4786312" y="4643438"/>
            <a:ext cx="1800225" cy="20002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4" name="Picture 3" descr="F:\Н.Е. КОНСУЛЬТАЦИЯ\simvol_image1.PNG"/>
          <p:cNvPicPr/>
          <p:nvPr/>
        </p:nvPicPr>
        <p:blipFill>
          <a:blip r:embed="rId8"/>
          <a:stretch>
            <a:fillRect/>
          </a:stretch>
        </p:blipFill>
        <p:spPr>
          <a:xfrm>
            <a:off x="4999038" y="4784725"/>
            <a:ext cx="1425575" cy="1433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275" name="Picture 3" descr="F:\Н.Е. КОНСУЛЬТАЦИЯ\simvol_image1.PNG"/>
          <p:cNvPicPr/>
          <p:nvPr/>
        </p:nvPicPr>
        <p:blipFill>
          <a:blip r:embed="rId5"/>
          <a:stretch>
            <a:fillRect/>
          </a:stretch>
        </p:blipFill>
        <p:spPr>
          <a:xfrm>
            <a:off x="7143750" y="4857750"/>
            <a:ext cx="1427162" cy="14271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12290" name="Picture 2" descr="F:\Н.Е. КОНСУЛЬТАЦИЯ\ИГРА\89111065_large_4979214_igra5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1" name="Picture 11" descr="D:\РАЗНОЕ ДЛЯ ДЕТСКОГО САДА\БУКВЫ ДЛЯ ИГР\8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77" t="4649" r="53593" b="53491"/>
          <a:stretch>
            <a:fillRect/>
          </a:stretch>
        </p:blipFill>
        <p:spPr>
          <a:xfrm>
            <a:off x="6929438" y="4643438"/>
            <a:ext cx="1862138" cy="1763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2" name="Picture 13" descr="D:\РАЗНОЕ ДЛЯ ДЕТСКОГО САДА\БУКВЫ ДЛЯ ИГР\3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51785" r="2362" b="2362"/>
          <a:stretch>
            <a:fillRect/>
          </a:stretch>
        </p:blipFill>
        <p:spPr>
          <a:xfrm>
            <a:off x="357188" y="4572000"/>
            <a:ext cx="1928812" cy="19415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3" name="Picture 13" descr="D:\РАЗНОЕ ДЛЯ ДЕТСКОГО САДА\БУКВЫ ДЛЯ ИГР\3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40" t="4340" r="52267" b="52267"/>
          <a:stretch>
            <a:fillRect/>
          </a:stretch>
        </p:blipFill>
        <p:spPr>
          <a:xfrm>
            <a:off x="4786312" y="4643438"/>
            <a:ext cx="1857375" cy="1857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4" name="Picture 2" descr="D:\Н.Е. КОНСУЛЬТАЦИЯ\роз игра.jpg"/>
          <p:cNvPicPr/>
          <p:nvPr/>
        </p:nvPicPr>
        <p:blipFill>
          <a:blip r:embed="rId5"/>
          <a:srcRect l="49116" t="62362" r="47761" b="2222"/>
          <a:stretch>
            <a:fillRect/>
          </a:stretch>
        </p:blipFill>
        <p:spPr>
          <a:xfrm>
            <a:off x="4429125" y="3643312"/>
            <a:ext cx="357188" cy="3000375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  <a:miter lim="800000"/>
          </a:ln>
        </p:spPr>
      </p:pic>
      <p:sp>
        <p:nvSpPr>
          <p:cNvPr id="12295" name="Блок-схема: данные 11"/>
          <p:cNvSpPr/>
          <p:nvPr/>
        </p:nvSpPr>
        <p:spPr>
          <a:xfrm rot="1080000">
            <a:off x="7856538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2296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712788" y="4857750"/>
            <a:ext cx="1433512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297" name="Picture 8" descr="D:\РАЗНОЕ ДЛЯ ДЕТСКОГО САДА\БУКВЫ ДЛЯ ИГР\9.jpg"/>
          <p:cNvPicPr/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52074" r="4439" b="4532"/>
          <a:stretch>
            <a:fillRect/>
          </a:stretch>
        </p:blipFill>
        <p:spPr>
          <a:xfrm>
            <a:off x="2571750" y="4500562"/>
            <a:ext cx="1857375" cy="1955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8" name="Picture 3" descr="F:\Н.Е. КОНСУЛЬТАЦИЯ\simvol_image1.PNG"/>
          <p:cNvPicPr/>
          <p:nvPr/>
        </p:nvPicPr>
        <p:blipFill>
          <a:blip r:embed="rId8"/>
          <a:stretch>
            <a:fillRect/>
          </a:stretch>
        </p:blipFill>
        <p:spPr>
          <a:xfrm>
            <a:off x="2786062" y="4857750"/>
            <a:ext cx="1425575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299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4999038" y="4857750"/>
            <a:ext cx="1431925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300" name="Picture 3" descr="F:\Н.Е. КОНСУЛЬТАЦИЯ\simvol_image1.PNG"/>
          <p:cNvPicPr/>
          <p:nvPr/>
        </p:nvPicPr>
        <p:blipFill>
          <a:blip r:embed="rId9"/>
          <a:stretch>
            <a:fillRect/>
          </a:stretch>
        </p:blipFill>
        <p:spPr>
          <a:xfrm>
            <a:off x="7218362" y="4857750"/>
            <a:ext cx="1425575" cy="14271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7" dur="1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13314" name="Picture 2" descr="F:\Н.Е. КОНСУЛЬТАЦИЯ\ИГРА\89111066_large_4979214_igra6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5" name="Picture 11" descr="D:\РАЗНОЕ ДЛЯ ДЕТСКОГО САДА\БУКВЫ ДЛЯ ИГР\8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3391" t="53489" r="4707" b="4651"/>
          <a:stretch>
            <a:fillRect/>
          </a:stretch>
        </p:blipFill>
        <p:spPr>
          <a:xfrm>
            <a:off x="6929438" y="4643438"/>
            <a:ext cx="1857375" cy="1857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6" name="Picture 3" descr="D:\РАЗНОЕ ДЛЯ ДЕТСКОГО САДА\БУКВЫ ДЛЯ ИГР\4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436" t="54438" r="58682" b="6508"/>
          <a:stretch>
            <a:fillRect/>
          </a:stretch>
        </p:blipFill>
        <p:spPr>
          <a:xfrm>
            <a:off x="357188" y="4714875"/>
            <a:ext cx="1619250" cy="1714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7" name="Picture 8" descr="D:\РАЗНОЕ ДЛЯ ДЕТСКОГО САДА\БУКВЫ ДЛЯ ИГР\9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44" t="52074" r="54392" b="4532"/>
          <a:stretch>
            <a:fillRect/>
          </a:stretch>
        </p:blipFill>
        <p:spPr>
          <a:xfrm>
            <a:off x="2643188" y="4572000"/>
            <a:ext cx="1763712" cy="18573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8" name="Блок-схема: данные 10"/>
          <p:cNvSpPr/>
          <p:nvPr/>
        </p:nvSpPr>
        <p:spPr>
          <a:xfrm rot="1080000">
            <a:off x="5856288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3319" name="Picture 3" descr="F:\Н.Е. КОНСУЛЬТАЦИЯ\simvol_image1.PNG"/>
          <p:cNvPicPr/>
          <p:nvPr/>
        </p:nvPicPr>
        <p:blipFill>
          <a:blip r:embed="rId6"/>
          <a:stretch>
            <a:fillRect/>
          </a:stretch>
        </p:blipFill>
        <p:spPr>
          <a:xfrm>
            <a:off x="639762" y="4857750"/>
            <a:ext cx="1506538" cy="1500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3320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2786062" y="4857750"/>
            <a:ext cx="1500188" cy="1500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3321" name="Picture 12" descr="D:\РАЗНОЕ ДЛЯ ДЕТСКОГО САДА\БУКВЫ ДЛЯ ИГР\5.jpg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4340" r="4439" b="52267"/>
          <a:stretch>
            <a:fillRect/>
          </a:stretch>
        </p:blipFill>
        <p:spPr>
          <a:xfrm>
            <a:off x="4714875" y="4572000"/>
            <a:ext cx="1857375" cy="1955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22" name="Picture 1" descr="D:\Н.Е. КОНСУЛЬТАЦИЯ\simvol_image1.PNG"/>
          <p:cNvPicPr/>
          <p:nvPr/>
        </p:nvPicPr>
        <p:blipFill>
          <a:blip r:embed="rId9"/>
          <a:stretch>
            <a:fillRect/>
          </a:stretch>
        </p:blipFill>
        <p:spPr>
          <a:xfrm>
            <a:off x="4999038" y="4784725"/>
            <a:ext cx="1498600" cy="1500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3323" name="Picture 3" descr="F:\Н.Е. КОНСУЛЬТАЦИЯ\simvol_image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7143750" y="4857750"/>
            <a:ext cx="1500188" cy="150018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14338" name="Picture 2" descr="F:\Н.Е. КОНСУЛЬТАЦИЯ\ИГРА\89111065_large_4979214_igra5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39" name="Picture 11" descr="D:\РАЗНОЕ ДЛЯ ДЕТСКОГО САДА\БУКВЫ ДЛЯ ИГР\8.jpg"/>
          <p:cNvPicPr/>
          <p:nvPr/>
        </p:nvPicPr>
        <p:blipFill>
          <a:blip r:embed="rId3"/>
          <a:srcRect l="2177" t="4649" r="53593" b="53491"/>
          <a:stretch>
            <a:fillRect/>
          </a:stretch>
        </p:blipFill>
        <p:spPr>
          <a:xfrm>
            <a:off x="6929438" y="4643438"/>
            <a:ext cx="1862138" cy="1763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0" name="Picture 8" descr="D:\РАЗНОЕ ДЛЯ ДЕТСКОГО САДА\БУКВЫ ДЛЯ ИГР\9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52074" r="4439" b="4532"/>
          <a:stretch>
            <a:fillRect/>
          </a:stretch>
        </p:blipFill>
        <p:spPr>
          <a:xfrm>
            <a:off x="2571750" y="4500562"/>
            <a:ext cx="1857375" cy="1955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1" name="Picture 13" descr="D:\РАЗНОЕ ДЛЯ ДЕТСКОГО САДА\БУКВЫ ДЛЯ ИГР\3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51785" r="2362" b="2362"/>
          <a:stretch>
            <a:fillRect/>
          </a:stretch>
        </p:blipFill>
        <p:spPr>
          <a:xfrm>
            <a:off x="357188" y="4572000"/>
            <a:ext cx="1928812" cy="19415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42" name="Прямоугольник 12"/>
          <p:cNvSpPr/>
          <p:nvPr/>
        </p:nvSpPr>
        <p:spPr>
          <a:xfrm>
            <a:off x="500062" y="428625"/>
            <a:ext cx="8215312" cy="3571875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4343" name="Прямоугольник 13"/>
          <p:cNvSpPr/>
          <p:nvPr/>
        </p:nvSpPr>
        <p:spPr>
          <a:xfrm>
            <a:off x="571500" y="4643438"/>
            <a:ext cx="1571625" cy="1785938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4344" name="Прямоугольник 15"/>
          <p:cNvSpPr/>
          <p:nvPr/>
        </p:nvSpPr>
        <p:spPr>
          <a:xfrm>
            <a:off x="2786062" y="4643438"/>
            <a:ext cx="1571625" cy="1785938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4345" name="Прямоугольник 16"/>
          <p:cNvSpPr/>
          <p:nvPr/>
        </p:nvSpPr>
        <p:spPr>
          <a:xfrm>
            <a:off x="7072312" y="4643438"/>
            <a:ext cx="1571625" cy="1785938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4346" name="Picture 2" descr="http://st.depositphotos.com/2801715/4347/v/950/depositphotos_43478471-stock-illustration-squirrel-with-nut.jpg"/>
          <p:cNvPicPr/>
          <p:nvPr/>
        </p:nvPicPr>
        <p:blipFill>
          <a:blip r:embed="rId6"/>
          <a:stretch>
            <a:fillRect/>
          </a:stretch>
        </p:blipFill>
        <p:spPr>
          <a:xfrm>
            <a:off x="6786562" y="1000125"/>
            <a:ext cx="2000250" cy="25003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7" name="Picture 4" descr="http://nachalo4ka.ru/wp-content/uploads/2014/10/indyuk-1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4714875" y="1071562"/>
            <a:ext cx="2130425" cy="24288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8" name="Picture 6" descr="http://xvatit.com/upload/medialibrary/eef/eeff44c3d8f53167e78ea873668b3ed8.jpg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0062" y="928688"/>
            <a:ext cx="2222500" cy="24288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9" name="Picture 8" descr="https://ds02.infourok.ru/uploads/ex/0cb1/00019350-ca1f1bae/hello_html_6727d553.png"/>
          <p:cNvPicPr/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71750" y="1143000"/>
            <a:ext cx="2241550" cy="2286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50" name="Picture 11" descr="D:\РАЗНОЕ ДЛЯ ДЕТСКОГО САДА\БУКВЫ ДЛЯ ИГР\8.jpg"/>
          <p:cNvPicPr/>
          <p:nvPr/>
        </p:nvPicPr>
        <p:blipFill>
          <a:blip r:embed="rId3"/>
          <a:srcRect l="57891" t="57830" r="11846" b="11937"/>
          <a:stretch>
            <a:fillRect/>
          </a:stretch>
        </p:blipFill>
        <p:spPr>
          <a:xfrm>
            <a:off x="642938" y="4786312"/>
            <a:ext cx="1357312" cy="13573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51" name="Picture 3" descr="D:\РАЗНОЕ ДЛЯ ДЕТСКОГО САДА\БУКВЫ ДЛЯ ИГР\4.jpg"/>
          <p:cNvPicPr/>
          <p:nvPr/>
        </p:nvPicPr>
        <p:blipFill>
          <a:blip r:embed="rId10"/>
          <a:srcRect l="58584" t="8679" r="8872" b="56606"/>
          <a:stretch>
            <a:fillRect/>
          </a:stretch>
        </p:blipFill>
        <p:spPr>
          <a:xfrm>
            <a:off x="2857500" y="4852988"/>
            <a:ext cx="1477962" cy="15763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52" name="Picture 13" descr="D:\РАЗНОЕ ДЛЯ ДЕТСКОГО САДА\БУКВЫ ДЛЯ ИГР\3.jpg"/>
          <p:cNvPicPr/>
          <p:nvPr/>
        </p:nvPicPr>
        <p:blipFill>
          <a:blip r:embed="rId5"/>
          <a:srcRect l="56414" t="8872" r="11041" b="60752"/>
          <a:stretch>
            <a:fillRect/>
          </a:stretch>
        </p:blipFill>
        <p:spPr>
          <a:xfrm>
            <a:off x="4929188" y="4929188"/>
            <a:ext cx="1377950" cy="12858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53" name="Picture 11" descr="D:\РАЗНОЕ ДЛЯ ДЕТСКОГО САДА\БУКВЫ ДЛЯ ИГР\8.jpg"/>
          <p:cNvPicPr/>
          <p:nvPr/>
        </p:nvPicPr>
        <p:blipFill>
          <a:blip r:embed="rId3"/>
          <a:srcRect l="58201" t="6976" r="9209" b="58140"/>
          <a:stretch>
            <a:fillRect/>
          </a:stretch>
        </p:blipFill>
        <p:spPr>
          <a:xfrm>
            <a:off x="7143750" y="4781550"/>
            <a:ext cx="1428750" cy="15303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54" name="Блок-схема: данные 31"/>
          <p:cNvSpPr/>
          <p:nvPr/>
        </p:nvSpPr>
        <p:spPr>
          <a:xfrm rot="1080000">
            <a:off x="5713412" y="3675062"/>
            <a:ext cx="357188" cy="969962"/>
          </a:xfrm>
          <a:prstGeom prst="flowChartInputOutput">
            <a:avLst/>
          </a:prstGeom>
          <a:solidFill>
            <a:srgbClr val="FF0000"/>
          </a:solidFill>
          <a:ln>
            <a:solidFill>
              <a:srgbClr val="C00000"/>
            </a:solidFill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4355" name="Picture 3" descr="F:\Н.Е. КОНСУЛЬТАЦИЯ\simvol_image1.PNG"/>
          <p:cNvPicPr/>
          <p:nvPr/>
        </p:nvPicPr>
        <p:blipFill>
          <a:blip r:embed="rId11"/>
          <a:stretch>
            <a:fillRect/>
          </a:stretch>
        </p:blipFill>
        <p:spPr>
          <a:xfrm>
            <a:off x="639762" y="4784725"/>
            <a:ext cx="1433512" cy="1433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4356" name="Picture 3" descr="F:\Н.Е. КОНСУЛЬТАЦИЯ\simvol_image1.PNG"/>
          <p:cNvPicPr/>
          <p:nvPr/>
        </p:nvPicPr>
        <p:blipFill>
          <a:blip r:embed="rId12"/>
          <a:stretch>
            <a:fillRect/>
          </a:stretch>
        </p:blipFill>
        <p:spPr>
          <a:xfrm>
            <a:off x="2859088" y="4857750"/>
            <a:ext cx="1427162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4357" name="Picture 3" descr="F:\Н.Е. КОНСУЛЬТАЦИЯ\simvol_image1.PNG"/>
          <p:cNvPicPr/>
          <p:nvPr/>
        </p:nvPicPr>
        <p:blipFill>
          <a:blip r:embed="rId13"/>
          <a:stretch>
            <a:fillRect/>
          </a:stretch>
        </p:blipFill>
        <p:spPr>
          <a:xfrm>
            <a:off x="4999038" y="4857750"/>
            <a:ext cx="1431925" cy="14271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4358" name="Picture 3" descr="F:\Н.Е. КОНСУЛЬТАЦИЯ\simvol_image1.PNG"/>
          <p:cNvPicPr/>
          <p:nvPr/>
        </p:nvPicPr>
        <p:blipFill>
          <a:blip r:embed="rId14"/>
          <a:stretch>
            <a:fillRect/>
          </a:stretch>
        </p:blipFill>
        <p:spPr>
          <a:xfrm>
            <a:off x="7143750" y="4857750"/>
            <a:ext cx="1427162" cy="14271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1200">
        <p:dissolve/>
      </p:transition>
    </mc:Choice>
    <mc:Fallback>
      <p:transition spd="med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10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" dur="10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100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10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childTnLst>
                                    <p:set>
                                      <p:cBhvr additive="base"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14="http://schemas.microsoft.com/office/powerpoint/2010/main" xmlns:p15="http://schemas.microsoft.com/office/powerpoint/2012/main" xmlns:p="http://schemas.openxmlformats.org/presentationml/2006/main">
  <p:cSld name="">
    <p:spTree>
      <p:nvGrpSpPr>
        <p:cNvPr id="1" name=""/>
        <p:cNvGrpSpPr/>
        <p:nvPr/>
      </p:nvGrpSpPr>
      <p:grpSpPr/>
      <p:pic>
        <p:nvPicPr>
          <p:cNvPr id="15362" name="Picture 2" descr="F:\Н.Е. КОНСУЛЬТАЦИЯ\ИГРА\89111065_large_4979214_igra5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3" name="Picture 11" descr="D:\РАЗНОЕ ДЛЯ ДЕТСКОГО САДА\БУКВЫ ДЛЯ ИГР\8.jpg"/>
          <p:cNvPicPr/>
          <p:nvPr/>
        </p:nvPicPr>
        <p:blipFill>
          <a:blip r:embed="rId3"/>
          <a:srcRect l="2177" t="4649" r="53593" b="53491"/>
          <a:stretch>
            <a:fillRect/>
          </a:stretch>
        </p:blipFill>
        <p:spPr>
          <a:xfrm>
            <a:off x="6929438" y="4643438"/>
            <a:ext cx="1862138" cy="1763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4" name="Picture 8" descr="D:\РАЗНОЕ ДЛЯ ДЕТСКОГО САДА\БУКВЫ ДЛЯ ИГР\9.jpg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4296" t="52074" r="4439" b="4532"/>
          <a:stretch>
            <a:fillRect/>
          </a:stretch>
        </p:blipFill>
        <p:spPr>
          <a:xfrm>
            <a:off x="2571750" y="4500562"/>
            <a:ext cx="1857375" cy="1955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5" name="Picture 13" descr="D:\РАЗНОЕ ДЛЯ ДЕТСКОГО САДА\БУКВЫ ДЛЯ ИГР\3.jpg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2074" t="51785" r="2362" b="2362"/>
          <a:stretch>
            <a:fillRect/>
          </a:stretch>
        </p:blipFill>
        <p:spPr>
          <a:xfrm>
            <a:off x="357188" y="4572000"/>
            <a:ext cx="1928812" cy="19415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6" name="Прямоугольник 12"/>
          <p:cNvSpPr/>
          <p:nvPr/>
        </p:nvSpPr>
        <p:spPr>
          <a:xfrm>
            <a:off x="500062" y="428625"/>
            <a:ext cx="8215312" cy="3571875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5367" name="Прямоугольник 13"/>
          <p:cNvSpPr/>
          <p:nvPr/>
        </p:nvSpPr>
        <p:spPr>
          <a:xfrm>
            <a:off x="571500" y="4643438"/>
            <a:ext cx="1571625" cy="1785938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5368" name="Прямоугольник 15"/>
          <p:cNvSpPr/>
          <p:nvPr/>
        </p:nvSpPr>
        <p:spPr>
          <a:xfrm>
            <a:off x="2786062" y="4643438"/>
            <a:ext cx="1571625" cy="1785938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5369" name="Прямоугольник 16"/>
          <p:cNvSpPr/>
          <p:nvPr/>
        </p:nvSpPr>
        <p:spPr>
          <a:xfrm>
            <a:off x="7072312" y="4643438"/>
            <a:ext cx="1571625" cy="1785938"/>
          </a:xfrm>
          <a:prstGeom prst="rect">
            <a:avLst/>
          </a:prstGeom>
          <a:solidFill>
            <a:schemeClr val="bg1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sp>
        <p:nvSpPr>
          <p:cNvPr id="15370" name="Прямоугольник 31"/>
          <p:cNvSpPr/>
          <p:nvPr/>
        </p:nvSpPr>
        <p:spPr>
          <a:xfrm>
            <a:off x="214312" y="214312"/>
            <a:ext cx="8643938" cy="6357938"/>
          </a:xfrm>
          <a:prstGeom prst="rect">
            <a:avLst/>
          </a:prstGeom>
          <a:solidFill>
            <a:srgbClr val="FFCCFF"/>
          </a:solidFill>
          <a:ln>
            <a:noFill/>
            <a:round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00" b="0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00" b="0" i="0" u="none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00" b="0" i="0" u="none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00" b="0" i="0" u="none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ru-RU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ru-RU" altLang="ru-RU" sz="1800" b="1">
              <a:latin typeface="Franklin Gothic Demi" pitchFamily="34" charset="0"/>
            </a:endParaRPr>
          </a:p>
        </p:txBody>
      </p:sp>
      <p:pic>
        <p:nvPicPr>
          <p:cNvPr id="15371" name="Picture 2" descr="http://gimn.chernyahovsk.ru/upload/main/e27/e2750efe6121d6aba7c80279b368c53f.jpg"/>
          <p:cNvPicPr/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00188" y="285750"/>
            <a:ext cx="6215062" cy="619918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withEffect"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AS_NET" val="4.0.30319.42000"/>
  <p:tag name="AS_OS" val="Microsoft Windows NT 6.2.9200.0"/>
  <p:tag name="AS_RELEASE_DATE" val="2017.01.13"/>
  <p:tag name="AS_TITLE" val="Aspose.Slides for .NET 4.0"/>
  <p:tag name="AS_VERSION" val="16.12.1.0"/>
</p:tagLst>
</file>

<file path=ppt/theme/theme1.xml><?xml version="1.0" encoding="utf-8"?>
<a:theme xmlns:r="http://schemas.openxmlformats.org/officeDocument/2006/relationships" xmlns:a="http://schemas.openxmlformats.org/drawingml/2006/main" name="7_Оформление по умолчанию">
  <a:themeElements>
    <a:clrScheme name="7_Оформление по умолчанию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7_Оформление по умолчанию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ru-RU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Franklin Gothic Demi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ru-RU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Franklin Gothic Demi" pitchFamily="34" charset="0"/>
          </a:defRPr>
        </a:defPPr>
      </a:lstStyle>
    </a:lnDef>
  </a:objectDefaults>
  <a:extraClrSchemeLst>
    <a:extraClrScheme>
      <a:clrScheme name="7_Оформление по умолчанию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Оформление по умолчанию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Оформление по умолчанию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Оформление по умолчанию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Оформление по умолчанию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Оформление по умолчанию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Оформление по умолчанию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Оформление по умолчанию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Оформление по умолчанию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Оформление по умолчанию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Оформление по умолчанию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Оформление по умолчанию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2.xml><?xml version="1.0" encoding="utf-8"?>
<a:theme xmlns:r="http://schemas.openxmlformats.org/officeDocument/2006/relationships" xmlns:a="http://schemas.openxmlformats.org/drawingml/2006/main" name="Тема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Стандартная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</Paragraphs>
  <Slides>14</Slides>
  <Notes>0</Notes>
  <TotalTime>2641</TotalTime>
  <HiddenSlides>0</HiddenSlides>
  <MMClips>0</MMClips>
  <ScaleCrop>0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5">
      <vt:lpstr>7_Оформление по умолчанию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LinksUpToDate>0</LinksUpToDate>
  <SharedDoc>0</SharedDoc>
  <HyperlinksChanged>0</HyperlinksChanged>
  <Application>Aspose.Slides for .NET</Application>
  <AppVersion>16.1201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Слайд 1</dc:title>
  <dc:creator>mmc</dc:creator>
  <cp:lastModifiedBy>Александра</cp:lastModifiedBy>
  <cp:revision>344</cp:revision>
  <dcterms:created xsi:type="dcterms:W3CDTF">2009-11-07T05:41:07Z</dcterms:created>
  <dcterms:modified xsi:type="dcterms:W3CDTF">2020-04-07T11:45:43Z</dcterms:modified>
</cp:coreProperties>
</file>