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71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6" autoAdjust="0"/>
    <p:restoredTop sz="94660"/>
  </p:normalViewPr>
  <p:slideViewPr>
    <p:cSldViewPr>
      <p:cViewPr varScale="1">
        <p:scale>
          <a:sx n="86" d="100"/>
          <a:sy n="86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46805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«Речевое развитие посредством театрализованной  деятельности».</a:t>
            </a:r>
            <a:endParaRPr lang="ru-RU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 «Оригами»              «Живая рука»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G:\кэм\малыши\театр\театр\hello_html_46e8139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3600400" cy="3672408"/>
          </a:xfrm>
          <a:prstGeom prst="rect">
            <a:avLst/>
          </a:prstGeom>
          <a:noFill/>
        </p:spPr>
      </p:pic>
      <p:pic>
        <p:nvPicPr>
          <p:cNvPr id="6147" name="Picture 3" descr="G:\кэм\малыши\театр\театр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360040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«Ряженье»                                « Маски»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G:\кэм\малыши\театр\театр\detsad-87916-14769457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1996281"/>
            <a:ext cx="3456384" cy="42672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88840"/>
            <a:ext cx="380682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Театр — это волшебный мир</a:t>
            </a: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latin typeface="Monotype Corsiva" pitchFamily="66" charset="0"/>
              </a:rPr>
              <a:t>Он даёт уроки красоты, морали и нравственности. А чем они богаче, тем успешнее идёт развитие духовного мира детей…</a:t>
            </a:r>
            <a:endParaRPr lang="ru-RU" sz="48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09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показать  ценность общения с ребёнком посредством 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театрализованной деятельности. 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«именно в игре ребёнок свободно владеет речью, говорит то, что думает, а не то, что надо. Не поучать и обучать, а играть с ним, фантазировать, сочинять, придумывать - вот, что необходимо ребёнку».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«Игра не пустая забава. Она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необходима счастью детей,             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для их здоровья и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правильного  развития».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Театрализация — это разновидность игровой деятельности, которая используется для раскрытия творческого потенциала детей.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Театрализация предполагает: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работу над выразительностью реплик персонажей;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расширение активного и пассивного словаря ребёнка;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совершенствование произношения звуков речи, а также интонационного строя;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 диалогическую и монологическую речь;</a:t>
            </a: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повышает коммуникативные навыки общения.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Театр на  палочках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92696"/>
            <a:ext cx="6768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Виды театра: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G:\кэм\малыши\театр\0007-005-Teatr-na-ru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2865298" cy="2828580"/>
          </a:xfrm>
          <a:prstGeom prst="rect">
            <a:avLst/>
          </a:prstGeom>
          <a:noFill/>
        </p:spPr>
      </p:pic>
      <p:pic>
        <p:nvPicPr>
          <p:cNvPr id="6" name="Picture 2" descr="G:\кэм\малыши\театр\8hLdJzecC68ywjVYO3o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12976"/>
            <a:ext cx="288179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3528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Пальчиковый театр        Театр на   палочках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кэм\малыши\театр\087ca5cbb469c6346580622af7976a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060849"/>
            <a:ext cx="3528392" cy="3456384"/>
          </a:xfrm>
          <a:prstGeom prst="rect">
            <a:avLst/>
          </a:prstGeom>
          <a:noFill/>
        </p:spPr>
      </p:pic>
      <p:pic>
        <p:nvPicPr>
          <p:cNvPr id="2051" name="Picture 3" descr="G:\кэм\малыши\театр\24359f5dcc69639d815785b147d6107b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204864"/>
            <a:ext cx="3456384" cy="3210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 на тарелках                         Теневой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кэм\малыши\театр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3240360" cy="3654077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132856"/>
            <a:ext cx="42484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 шапочек                   Конусный театр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G:\кэм\малыши\театр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888432" cy="4389437"/>
          </a:xfrm>
          <a:prstGeom prst="rect">
            <a:avLst/>
          </a:prstGeom>
          <a:noFill/>
        </p:spPr>
      </p:pic>
      <p:pic>
        <p:nvPicPr>
          <p:cNvPr id="4099" name="Picture 3" descr="G:\кэм\малыши\театр\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848"/>
            <a:ext cx="4283968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 игрушек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кэм\малыши\театр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988840"/>
            <a:ext cx="4032447" cy="4389437"/>
          </a:xfrm>
          <a:prstGeom prst="rect">
            <a:avLst/>
          </a:prstGeom>
          <a:noFill/>
        </p:spPr>
      </p:pic>
      <p:pic>
        <p:nvPicPr>
          <p:cNvPr id="5123" name="Picture 3" descr="G:\кэм\малыши\театр\театр\3971.75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3816424" cy="3742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188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«Речевое развитие посредством театрализованной  деятельности».</vt:lpstr>
      <vt:lpstr>Цель: показать  ценность общения с ребёнком посредством  театрализованной деятельности. </vt:lpstr>
      <vt:lpstr>Слайд 3</vt:lpstr>
      <vt:lpstr>Слайд 4</vt:lpstr>
      <vt:lpstr>Слайд 5</vt:lpstr>
      <vt:lpstr>Пальчиковый театр        Театр на   палочках</vt:lpstr>
      <vt:lpstr>Театр на тарелках                         Теневой</vt:lpstr>
      <vt:lpstr>Театр шапочек                   Конусный театр</vt:lpstr>
      <vt:lpstr>Театр игрушек</vt:lpstr>
      <vt:lpstr>Театр «Оригами»              «Живая рука»</vt:lpstr>
      <vt:lpstr>     «Ряженье»                                « Маски»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«Речевое развитие посредством театрализованной  деятельности».</dc:title>
  <dc:creator>Damira</dc:creator>
  <cp:lastModifiedBy>Lenovo</cp:lastModifiedBy>
  <cp:revision>14</cp:revision>
  <dcterms:created xsi:type="dcterms:W3CDTF">2019-11-22T09:26:38Z</dcterms:created>
  <dcterms:modified xsi:type="dcterms:W3CDTF">2020-04-07T10:51:09Z</dcterms:modified>
</cp:coreProperties>
</file>