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ar-veka.ru/blog/enciklopediya-tanca-dzhampstayl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latin typeface="Mistral" pitchFamily="66" charset="0"/>
              </a:rPr>
              <a:t>СОВРЕМЕННЫЕ ТАНЦЫ</a:t>
            </a:r>
            <a:endParaRPr lang="ru-RU" sz="6600" dirty="0">
              <a:solidFill>
                <a:schemeClr val="accent2">
                  <a:lumMod val="75000"/>
                </a:schemeClr>
              </a:solidFill>
              <a:latin typeface="Mistral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3500438"/>
            <a:ext cx="3128962" cy="1185874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ПОДГОТОВИЛА 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СПРАВНИКОВА Е.Н.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ПЕДГОГ-ОРГАНИЗАТОР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Ириночка\Desktop\pic_140_140_jpg_5_10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3"/>
              </a:clrFrom>
              <a:clrTo>
                <a:srgbClr val="FDFD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52"/>
            <a:ext cx="1778000" cy="177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642918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МДОУ «ДЕТСКИЙ САД «МЕДВЕЖОНОК» Г.НАДЫМА»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85720" y="142852"/>
            <a:ext cx="871543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istral" pitchFamily="66" charset="0"/>
              </a:rPr>
              <a:t>ЭЛЕКТРОДЕНС  ИЛИ ТЕКТОНИК– 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отличительной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чертой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электро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денса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всегда являлась клубная музыка,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под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которую его танцуют и характерные для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электро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движения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по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большей части руками (что принято называть базовыми элементами этого танца)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4342" name="Picture 6" descr="https://avatars.mds.yandex.net/get-pdb/750514/e47607dc-abfc-4d3d-83f6-80c4e84562c7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2571744"/>
            <a:ext cx="4967925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00958" y="285728"/>
            <a:ext cx="1309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ХАУС - </a:t>
            </a:r>
            <a:endParaRPr lang="ru-RU" sz="3600" dirty="0">
              <a:solidFill>
                <a:srgbClr val="C00000"/>
              </a:solidFill>
              <a:latin typeface="Mistral" pitchFamily="66" charset="0"/>
            </a:endParaRPr>
          </a:p>
        </p:txBody>
      </p:sp>
      <p:pic>
        <p:nvPicPr>
          <p:cNvPr id="20482" name="Picture 2" descr="Энциклопедия танца: House (хаус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357430"/>
            <a:ext cx="5253976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928670"/>
            <a:ext cx="7429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Это динамичные движения тела,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характерные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прыжки и быстрые движения ногами, своеобразный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кач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корпусом. Широкие, энергичные движения исполняются под короткие замедляющиеся, а затем ускоряющиеся фрагменты хауса.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857884" y="285728"/>
            <a:ext cx="28087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КОНТЕМПОРАРИ</a:t>
            </a:r>
            <a:endParaRPr lang="ru-RU" sz="3600" dirty="0">
              <a:solidFill>
                <a:srgbClr val="C00000"/>
              </a:solidFill>
              <a:latin typeface="Mistral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857232"/>
            <a:ext cx="5643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 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стиль танца, который объединяет в себе элементы джаза, восточных единоборств, йоги и ряда других танцевальных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техник.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 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7410" name="Picture 2" descr="https://avatars.mds.yandex.net/get-pdb/877347/cdfefdc4-d63f-4b53-bd4d-9c824aa48428/s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2143116"/>
            <a:ext cx="6859639" cy="3909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428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ДЖАЗ МОДЕРН - </a:t>
            </a:r>
            <a:endParaRPr lang="ru-RU" sz="3600" dirty="0">
              <a:solidFill>
                <a:srgbClr val="C00000"/>
              </a:solidFill>
              <a:latin typeface="Mistral" pitchFamily="66" charset="0"/>
            </a:endParaRPr>
          </a:p>
        </p:txBody>
      </p:sp>
      <p:pic>
        <p:nvPicPr>
          <p:cNvPr id="15364" name="Picture 4" descr="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2285992"/>
            <a:ext cx="5424465" cy="406834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00298" y="1000108"/>
            <a:ext cx="6215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это танец, удивительным образом сочетающий в себе элементы джазовой хореографии, стилистику направления модерн и технику классического танца.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43372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ПОППИНГ</a:t>
            </a:r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- </a:t>
            </a:r>
            <a:endParaRPr lang="ru-RU" sz="3600" dirty="0" smtClean="0">
              <a:solidFill>
                <a:srgbClr val="C00000"/>
              </a:solidFill>
              <a:latin typeface="Mistral" pitchFamily="66" charset="0"/>
            </a:endParaRPr>
          </a:p>
        </p:txBody>
      </p:sp>
      <p:pic>
        <p:nvPicPr>
          <p:cNvPr id="18434" name="Picture 2" descr="https://www.mjworld.net/wp-content/uploads/cirque-du-soleil-michael-jackson-tour-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2143116"/>
            <a:ext cx="6280123" cy="418779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57422" y="714356"/>
            <a:ext cx="6572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стиль танца, основанный на сокращении мышц, создающий эффект резкого вздрагивания в теле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танцора.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Это делается непрерывно в ритме музыки в сочетании с различными движениями и позами.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58016" y="357166"/>
            <a:ext cx="1880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ХИП-ХОП -</a:t>
            </a:r>
            <a:endParaRPr lang="ru-RU" sz="3600" dirty="0">
              <a:solidFill>
                <a:srgbClr val="C00000"/>
              </a:solidFill>
              <a:latin typeface="Mistral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1071546"/>
            <a:ext cx="5857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танец включает в себя несколько стилей: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локинг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, брейк-данс,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поппинг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. Главные элементы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хип-хопа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— это прыжки, трюки, падения, слаженные динамичные движения под музыку.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Хип-хоп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танцевальный стиль, который не стоит на месте, а пребывает в постоянном движении, развитии.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9458" name="Picture 2" descr="Хип-хоп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643182"/>
            <a:ext cx="4114781" cy="3428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43371" y="3244334"/>
            <a:ext cx="145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hlinkClick r:id="rId3"/>
              </a:rPr>
              <a:t>джампстайл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29454" y="285728"/>
            <a:ext cx="18213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ШАФФЛ</a:t>
            </a:r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-</a:t>
            </a:r>
            <a:endParaRPr lang="ru-RU" sz="3600" dirty="0">
              <a:solidFill>
                <a:srgbClr val="C00000"/>
              </a:solidFill>
              <a:latin typeface="Mistral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928670"/>
            <a:ext cx="52863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это быстрые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, типичные для джаза танцевальные движения (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стэп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), но на «современный»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лад,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 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его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выделяют скользящие шаги в танце и иллюзию парения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танцора.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 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6386" name="Picture 2" descr="https://avatars.mds.yandex.net/get-pdb/939186/5e0cde4a-2766-42e1-bbcf-978687faf0d9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2214553"/>
            <a:ext cx="2865199" cy="4092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929322" y="285728"/>
            <a:ext cx="28632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istral" pitchFamily="66" charset="0"/>
              </a:rPr>
              <a:t>ДЖАМПСТАЙЛ - </a:t>
            </a:r>
            <a:endParaRPr lang="ru-RU" sz="3600" dirty="0">
              <a:solidFill>
                <a:srgbClr val="C00000"/>
              </a:solidFill>
              <a:latin typeface="Mistral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1000108"/>
            <a:ext cx="58578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танцы проходят под энергичную электронную музыку, каждый танцор на свой манер в ритм музыки совершает движения, похожие на прыжки, за что стиль и получил своё название. если танцоров несколько, они не должны касаться партнёра.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1506" name="Picture 2" descr="https://avatars.mds.yandex.net/get-pdb/1008348/9a40d21e-4b75-4ab7-adf3-268a28fb302d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2643182"/>
            <a:ext cx="6896100" cy="3600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254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СОВРЕМЕННЫЕ ТАНЦЫ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СПОРТИВНЫЕ ТАНЦЫ</dc:title>
  <dc:creator>Ириночка</dc:creator>
  <cp:lastModifiedBy>Ириночка</cp:lastModifiedBy>
  <cp:revision>94</cp:revision>
  <dcterms:created xsi:type="dcterms:W3CDTF">2020-04-02T08:45:04Z</dcterms:created>
  <dcterms:modified xsi:type="dcterms:W3CDTF">2020-04-07T04:00:56Z</dcterms:modified>
</cp:coreProperties>
</file>