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7992888" cy="5256584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Сказка. Ещё сказка. Другая сказка. Много сказок, которые помогают ребёнку разрешить трудную ситуацию, найти силы внутри себя, поверить в успех. Они как маленькие капельки победы, счастья сформируют реку жизни вашего ребёнка, по которой он сможет плыть уверенно и радостно. 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даёт 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сказка? </a:t>
            </a:r>
          </a:p>
          <a:p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Позитивную модель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жизни!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ошибок!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нужны эти сказки? В современном мире – всем. Негативная информация, высокий темп обучения, недостаток у ребёнка времени для свободной игры способствуют тому, чтобы у детей формировалась неуверенность в себе, в окружающем мире, панический страх ошибок и многие другие душевные трудности. Этому также способствует существующий стереотип о том, что главное – заботиться о здоровье физическом, пить полезные капли, а счастье само придёт. Не уделяется внимание психологическому здоровью ребёнка, хотя именно оно является и предпосылкой здоровья физического, и непременным условием счастья. Давайте внимательнее отнесёмся к детской душе и подарим ей сказочные капельки счастья. Вы ведь хотите, чтобы ребёнок вырос счастливым?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640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Такие важные сказки!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649491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 обсуждать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диалога со взрослым.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Примерно так: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Мне понравилось в сказке… А тебе что?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Мне показалось интересным в сказке… А тебе что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меня важным в сказке было… А для тебя что?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Недопустимым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вопрос «Чему учит эта сказка?». Она сразу превратится в назидательную историю, вызовет у ребёнка протест. Чтение всех интересных ребёнку сказок повысит его рефлексию, позволит ему лучше понимать себя и других, а главное – сформирует механизм самопомощи: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трудной ситуации ищи силу внутри самого себя, и ты обязательно победишь». </a:t>
            </a:r>
          </a:p>
        </p:txBody>
      </p:sp>
    </p:spTree>
    <p:extLst>
      <p:ext uri="{BB962C8B-B14F-4D97-AF65-F5344CB8AC3E}">
        <p14:creationId xmlns:p14="http://schemas.microsoft.com/office/powerpoint/2010/main" val="3922396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400600"/>
          </a:xfrm>
        </p:spPr>
        <p:txBody>
          <a:bodyPr>
            <a:noAutofit/>
          </a:bodyPr>
          <a:lstStyle/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 важным достоинством сказки является её обращение преимущественно к правому полушарию мозга, отвечающему за фантазию, интуицию, образные представления, творческие решения. В современных условиях обучение детей актуализирует у них преимущественно левое полушарие. Однако полноценная психика предполагает согласованную и уравновешенную работу обоих полушарий. Многочисленные исследования показывают, что именно правое полушарие во многом отвечает за адаптивные возможности человека, позволяет без ущерба для здоровья перерабатывать стрессовые реакции. К примеру, оказывается, у народов Севера, вынужденных жить в сложных климатических условиях, правое полушарие обычно активнее левого. Аналогичная ситуация наблюдается в Японии. Получается, что сказка в определённой степени может скомпенсировать левополушарную направленность развития современных детей и косвенно способствовать повышению не только психологического, но и физического здоровья детей.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696" y="5733256"/>
            <a:ext cx="691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Основной </a:t>
            </a:r>
            <a:r>
              <a:rPr lang="ru-RU" sz="1100" dirty="0" err="1" smtClean="0"/>
              <a:t>сточник</a:t>
            </a:r>
            <a:r>
              <a:rPr lang="ru-RU" sz="1100" dirty="0" smtClean="0"/>
              <a:t>: О</a:t>
            </a:r>
            <a:r>
              <a:rPr lang="ru-RU" sz="1100" dirty="0"/>
              <a:t>. Е. </a:t>
            </a:r>
            <a:r>
              <a:rPr lang="ru-RU" sz="1100" dirty="0" err="1"/>
              <a:t>Хухлаев</a:t>
            </a:r>
            <a:r>
              <a:rPr lang="ru-RU" sz="1100" dirty="0"/>
              <a:t>, О. В. </a:t>
            </a:r>
            <a:r>
              <a:rPr lang="ru-RU" sz="1100" dirty="0" err="1"/>
              <a:t>Хухлаева</a:t>
            </a:r>
            <a:r>
              <a:rPr lang="ru-RU" sz="1100" dirty="0"/>
              <a:t> </a:t>
            </a:r>
            <a:r>
              <a:rPr lang="ru-RU" sz="1100" dirty="0" smtClean="0"/>
              <a:t>«Волшебные </a:t>
            </a:r>
            <a:r>
              <a:rPr lang="ru-RU" sz="1100" dirty="0"/>
              <a:t>капельки счастья: терапевтические </a:t>
            </a:r>
            <a:r>
              <a:rPr lang="ru-RU" sz="1100" dirty="0" smtClean="0"/>
              <a:t>сказки»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1526983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329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Askandar Guseynov</dc:creator>
  <cp:lastModifiedBy>Askandar</cp:lastModifiedBy>
  <cp:revision>3</cp:revision>
  <dcterms:created xsi:type="dcterms:W3CDTF">2020-04-07T14:31:07Z</dcterms:created>
  <dcterms:modified xsi:type="dcterms:W3CDTF">2020-04-07T14:49:59Z</dcterms:modified>
</cp:coreProperties>
</file>