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Техника бега на короткие дистанции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Подготовлена учителем физической культуры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МБОУ средняя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шк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№2</a:t>
            </a: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Мацулёвой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А. 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42852"/>
            <a:ext cx="80010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Легкость, </a:t>
            </a:r>
            <a:r>
              <a:rPr lang="ru-RU" sz="3600" dirty="0" err="1" smtClean="0"/>
              <a:t>раскрепощенность</a:t>
            </a:r>
            <a:r>
              <a:rPr lang="ru-RU" sz="3600" dirty="0" smtClean="0"/>
              <a:t> беговых движений, совершаемых по большой амплитуде и с высокой частотой — основной признак рациональной техники спринтерского бега. Все действия бегуна от старта до финиша — одно непрерывное упражнение, в основе которого лежит стремление спортсмена первым достичь финиша в кратчайшее время.</a:t>
            </a: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357166"/>
            <a:ext cx="6000792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Техника бега на короткие дистанции</a:t>
            </a:r>
          </a:p>
          <a:p>
            <a:r>
              <a:rPr lang="ru-RU" sz="3200" dirty="0" smtClean="0"/>
              <a:t>Технику бега на короткие дистанции  можно условно разбить на четыре фазы:</a:t>
            </a:r>
          </a:p>
          <a:p>
            <a:r>
              <a:rPr lang="ru-RU" sz="3200" dirty="0" smtClean="0"/>
              <a:t>старт</a:t>
            </a:r>
          </a:p>
          <a:p>
            <a:r>
              <a:rPr lang="ru-RU" sz="3200" dirty="0" smtClean="0"/>
              <a:t>стартовый разбег</a:t>
            </a:r>
          </a:p>
          <a:p>
            <a:r>
              <a:rPr lang="ru-RU" sz="3200" dirty="0" smtClean="0"/>
              <a:t>бег по дистанции</a:t>
            </a:r>
          </a:p>
          <a:p>
            <a:r>
              <a:rPr lang="ru-RU" sz="3200" dirty="0" smtClean="0"/>
              <a:t>финиширование.</a:t>
            </a:r>
            <a:endParaRPr lang="ru-RU" sz="3200" dirty="0"/>
          </a:p>
        </p:txBody>
      </p:sp>
      <p:pic>
        <p:nvPicPr>
          <p:cNvPr id="3" name="Рисунок 2" descr="бегу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2000240"/>
            <a:ext cx="3500462" cy="485776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Выполнение команды «На старт!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643314"/>
            <a:ext cx="4333880" cy="321468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214290"/>
            <a:ext cx="507209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Старт</a:t>
            </a:r>
          </a:p>
          <a:p>
            <a:r>
              <a:rPr lang="ru-RU" dirty="0" smtClean="0"/>
              <a:t>По команде </a:t>
            </a:r>
            <a:r>
              <a:rPr lang="ru-RU" b="1" dirty="0" smtClean="0"/>
              <a:t>«На старт!»</a:t>
            </a:r>
            <a:r>
              <a:rPr lang="ru-RU" dirty="0" smtClean="0"/>
              <a:t> спортсмен опирается стопами ног в колодки, руки ставит к линии старта, опускается на колено сзади стоящей ноги, т.е. занимает </a:t>
            </a:r>
            <a:r>
              <a:rPr lang="ru-RU" dirty="0" err="1" smtClean="0"/>
              <a:t>пятиопорное</a:t>
            </a:r>
            <a:r>
              <a:rPr lang="ru-RU" dirty="0" smtClean="0"/>
              <a:t> положение. Голова про­должает вертикаль туловища, спина ровная или чуть полукруглая, руки, выпрямленные в локтевых суставах, располагаются чуть шире плеч или в пределах двойной ширины плеч. Взгляд направлен на расстояние 1 м за стартовую линию. Кисти рук опираются на боль­шой и указательный пальцы, кисть параллельна линии старта (рис.1).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14356"/>
            <a:ext cx="83582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По команде </a:t>
            </a:r>
            <a:r>
              <a:rPr lang="ru-RU" sz="2400" b="1" dirty="0" smtClean="0"/>
              <a:t>«Внимание!»</a:t>
            </a:r>
            <a:r>
              <a:rPr lang="ru-RU" sz="2400" dirty="0" smtClean="0"/>
              <a:t> бегун отрывает колено сзади стоящей ноги от опоры, поднимая таз. Обычно высота подъема таза нахо­дится на 7—15 см выше уровня плеч. Плечи выдвигаются несколь­ко вперед, чуть за линию старта. Бегун опирается на руки и колод­ки. Важно, чтобы спортсмен давил на колодки, ожидая стартовую команду (рис. 2</a:t>
            </a:r>
            <a:r>
              <a:rPr lang="ru-RU" sz="2400" i="1" dirty="0" smtClean="0"/>
              <a:t>).</a:t>
            </a:r>
            <a:endParaRPr lang="ru-RU" sz="2400" dirty="0"/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0" y="0"/>
            <a:ext cx="3129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</a:p>
        </p:txBody>
      </p:sp>
      <p:pic>
        <p:nvPicPr>
          <p:cNvPr id="17416" name="Picture 8" descr="Выполнение команды внима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286124"/>
            <a:ext cx="6572296" cy="3571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500042"/>
            <a:ext cx="757242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Услышав стартовый сигнал </a:t>
            </a:r>
            <a:r>
              <a:rPr lang="ru-RU" dirty="0" smtClean="0"/>
              <a:t>(выстрел, команда голосом), бегун мгновенно начинает движение вперед, отталкиваясь руками от дорожки с одновременным отталкиванием сзади стоящей ноги от задней колодки. Далее вместе с маховым движением вперед сзади стоящей ногой начинается отталкивание от колодки впе­реди стоящей ноги, которая резко разгибается во всех суставах (рис. 3).</a:t>
            </a:r>
            <a:endParaRPr lang="ru-RU" dirty="0"/>
          </a:p>
        </p:txBody>
      </p:sp>
      <p:pic>
        <p:nvPicPr>
          <p:cNvPr id="18434" name="Picture 2" descr="Выполнение команды Марш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500306"/>
            <a:ext cx="5667394" cy="43576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00043"/>
            <a:ext cx="764386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 первом шаге угол между бедром маховой ноги и бедром толчковой ноги приближается к 90°. Это обеспечивает более низ­кое положение ОЦМ и отталкивание толчковой ноги ближе к направлению вектора горизонтальной скорости. Начинающим бе­гунам можно дать образное сравнение, будто они толкают ваго­нетку: чем острее угол толкания, тем больше усилий они прикла­дывают для создания скорости. В данном случае вагонетка — это тело бегуна, а ноги — толкатели.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928934"/>
            <a:ext cx="83582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 старте необходимо помнить, что неправильное положение головы или туловища может вызвать ошибки в последующих движениях. Низкий наклон головы и высокий подъем таза могут не дать возможности бегуну выпрямиться, и он рискует упасть или споткнуться. Высокий подъем головы и низкое положение таза могут привести к раннему подъему туловища уже на первых шагах и снизить эффект стартового разгона.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28</TotalTime>
  <Words>372</Words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Метро</vt:lpstr>
      <vt:lpstr>Техника бега на короткие дистанции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Техника бега на короткие дистанции</dc:title>
  <dc:creator>123</dc:creator>
  <cp:lastModifiedBy>123</cp:lastModifiedBy>
  <cp:revision>4</cp:revision>
  <dcterms:created xsi:type="dcterms:W3CDTF">2020-04-06T13:33:19Z</dcterms:created>
  <dcterms:modified xsi:type="dcterms:W3CDTF">2020-04-06T14:12:40Z</dcterms:modified>
</cp:coreProperties>
</file>