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1" r:id="rId3"/>
    <p:sldId id="256" r:id="rId4"/>
    <p:sldId id="257" r:id="rId5"/>
    <p:sldId id="258" r:id="rId6"/>
    <p:sldId id="259" r:id="rId7"/>
    <p:sldId id="260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vIx8CrPNM4&amp;feature=emb_log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uroki.net/tests/oge-2020-tiema-6.html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Инструктаж выполнения теста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7526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«Тест. Программа с условным оператором»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221088"/>
            <a:ext cx="8291264" cy="190507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Было проведено 9 запусков программы, при которых в качестве значений переменных </a:t>
            </a:r>
            <a:r>
              <a:rPr lang="ru-RU" i="1" dirty="0" err="1" smtClean="0"/>
              <a:t>s</a:t>
            </a:r>
            <a:r>
              <a:rPr lang="ru-RU" dirty="0" smtClean="0"/>
              <a:t> и </a:t>
            </a:r>
            <a:r>
              <a:rPr lang="ru-RU" i="1" dirty="0" err="1" smtClean="0"/>
              <a:t>t</a:t>
            </a:r>
            <a:r>
              <a:rPr lang="ru-RU" dirty="0" smtClean="0"/>
              <a:t> вводились следующие пары чисел: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(2, 5); (5, 2); (4, 4); (2, –2); (3, 1); (8, 3); (9, –7); (7, 7); (4, 6).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Сколько было запусков, при которых программа напечатала «YES»?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268760"/>
            <a:ext cx="556659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149080"/>
            <a:ext cx="8147248" cy="197708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Было проведено 9 запусков программы, при которых в качестве значений переменных </a:t>
            </a:r>
            <a:r>
              <a:rPr lang="ru-RU" i="1" dirty="0" err="1" smtClean="0"/>
              <a:t>s</a:t>
            </a:r>
            <a:r>
              <a:rPr lang="ru-RU" dirty="0" smtClean="0"/>
              <a:t> и </a:t>
            </a:r>
            <a:r>
              <a:rPr lang="ru-RU" i="1" dirty="0" err="1" smtClean="0"/>
              <a:t>t</a:t>
            </a:r>
            <a:r>
              <a:rPr lang="ru-RU" dirty="0" smtClean="0"/>
              <a:t> вводились следующие пары чисел: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(10, 6); (7, 6); (–4, 3); (2, 9); (12, 7); (–11, 4); (–8, 13); (10, 9); (6, 5).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Сколько было запусков, при которых программа напечатала «NO»?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509735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7.04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Просмотр вводного видео </a:t>
            </a:r>
            <a:r>
              <a:rPr lang="en-US" dirty="0" smtClean="0">
                <a:hlinkClick r:id="rId2"/>
              </a:rPr>
              <a:t>https://www.youtube.com/watch?v=hvIx8CrPNM4&amp;feature=emb_logo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Открыть текстовый документ «9 класс»</a:t>
            </a:r>
          </a:p>
          <a:p>
            <a:r>
              <a:rPr lang="ru-RU" dirty="0" smtClean="0"/>
              <a:t>Найти себя в списке, зайти на сайт  (ссылка есть в документе)</a:t>
            </a:r>
          </a:p>
          <a:p>
            <a:r>
              <a:rPr lang="ru-RU" dirty="0" smtClean="0"/>
              <a:t>Ввести логин, пароль</a:t>
            </a:r>
          </a:p>
          <a:p>
            <a:r>
              <a:rPr lang="ru-RU" dirty="0" smtClean="0"/>
              <a:t>Пройти по ссылке теста, выполнить тест</a:t>
            </a:r>
          </a:p>
          <a:p>
            <a:r>
              <a:rPr lang="ru-RU" dirty="0" smtClean="0"/>
              <a:t>У кого не получилось зайти в личный кабинет, проходит сразу по ссылке теста и заполняет поле , как на 3 слайде</a:t>
            </a:r>
          </a:p>
          <a:p>
            <a:r>
              <a:rPr lang="ru-RU" dirty="0" smtClean="0"/>
              <a:t>После выполнения теста, сделать </a:t>
            </a:r>
            <a:r>
              <a:rPr lang="ru-RU" dirty="0" err="1" smtClean="0"/>
              <a:t>скрин</a:t>
            </a:r>
            <a:r>
              <a:rPr lang="ru-RU" dirty="0" smtClean="0"/>
              <a:t> оценки как на 6 слайде.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https://videouroki.net/tests/oge-2020-tiema-6.html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Ссылка на тест 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50100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Вводим свои данные (Для тех, кто </a:t>
            </a:r>
            <a:r>
              <a:rPr lang="ru-RU" dirty="0" err="1" smtClean="0"/>
              <a:t>несмог</a:t>
            </a:r>
            <a:r>
              <a:rPr lang="ru-RU" dirty="0" smtClean="0"/>
              <a:t> зайти в личный кабинет)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948264" cy="390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224766" cy="47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032848" cy="521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Оценка. Фото отчет учителю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625601" cy="406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Выполнить 3 задачи , решение прислать до 14.04 (включительно)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509120"/>
            <a:ext cx="8219256" cy="161704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Было проведено 9 запусков программы, при которых в качестве значений переменных </a:t>
            </a:r>
            <a:r>
              <a:rPr lang="ru-RU" i="1" dirty="0" err="1" smtClean="0"/>
              <a:t>s</a:t>
            </a:r>
            <a:r>
              <a:rPr lang="ru-RU" dirty="0" smtClean="0"/>
              <a:t> и </a:t>
            </a:r>
            <a:r>
              <a:rPr lang="ru-RU" i="1" dirty="0" err="1" smtClean="0"/>
              <a:t>t</a:t>
            </a:r>
            <a:r>
              <a:rPr lang="ru-RU" dirty="0" smtClean="0"/>
              <a:t> вводились следующие пары чисел: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(9, 9); (9, 10); (8, 5); (11, 6); (–11, 10); (–5, 9); (–10, 10); (4, 5); (8, 6).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Сколько было запусков, при которых программа напечатала «NO»?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5358015" cy="240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102</TotalTime>
  <Words>158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«Тест. Программа с условным оператором» </vt:lpstr>
      <vt:lpstr>Задание на 7.04</vt:lpstr>
      <vt:lpstr>Ссылка на тест : </vt:lpstr>
      <vt:lpstr>Вводим свои данные (Для тех, кто несмог зайти в личный кабинет)</vt:lpstr>
      <vt:lpstr>Инструкция</vt:lpstr>
      <vt:lpstr>Завершение теста</vt:lpstr>
      <vt:lpstr>Оценка. Фото отчет учителю</vt:lpstr>
      <vt:lpstr>Домашнее задание</vt:lpstr>
      <vt:lpstr>№1</vt:lpstr>
      <vt:lpstr>№2</vt:lpstr>
      <vt:lpstr>№3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2020-04-06T13:06:45Z</dcterms:created>
  <dcterms:modified xsi:type="dcterms:W3CDTF">2020-04-07T07:38:17Z</dcterms:modified>
</cp:coreProperties>
</file>