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90" r:id="rId3"/>
    <p:sldId id="257" r:id="rId4"/>
    <p:sldId id="291" r:id="rId5"/>
    <p:sldId id="294" r:id="rId6"/>
    <p:sldId id="259" r:id="rId7"/>
    <p:sldId id="260" r:id="rId8"/>
    <p:sldId id="292" r:id="rId9"/>
    <p:sldId id="28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16055-4557-430D-A463-F83207D96D05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E2017-8C8D-41D8-941F-94197111C3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itmir.me/br/?b=72476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260648"/>
            <a:ext cx="3275856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Arial Black" pitchFamily="34" charset="0"/>
              </a:rPr>
              <a:t>Юрий Яковлевич </a:t>
            </a:r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  <a:t>Яковлев</a:t>
            </a:r>
          </a:p>
          <a:p>
            <a:r>
              <a:rPr lang="ru-RU" sz="2400" b="1" i="1" dirty="0" smtClean="0"/>
              <a:t>26.06.1922  - 29.12.1995</a:t>
            </a:r>
            <a:endParaRPr lang="ru-RU" sz="24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/>
            <a:endParaRPr lang="ru-RU" sz="3200" b="1" dirty="0" smtClean="0"/>
          </a:p>
          <a:p>
            <a:pPr algn="just"/>
            <a:endParaRPr lang="ru-RU" sz="3200" b="1" dirty="0"/>
          </a:p>
          <a:p>
            <a:pPr algn="just"/>
            <a:endParaRPr lang="ru-RU" sz="3200" b="1" dirty="0" smtClean="0"/>
          </a:p>
          <a:p>
            <a:pPr algn="just"/>
            <a:endParaRPr lang="ru-RU" sz="3200" b="1" dirty="0"/>
          </a:p>
          <a:p>
            <a:pPr algn="just"/>
            <a:endParaRPr lang="ru-RU" sz="3200" b="1" dirty="0" smtClean="0"/>
          </a:p>
          <a:p>
            <a:pPr algn="r"/>
            <a:r>
              <a:rPr lang="ru-RU" sz="3200" b="1" dirty="0" smtClean="0"/>
              <a:t>«Быть </a:t>
            </a:r>
            <a:r>
              <a:rPr lang="ru-RU" sz="3200" b="1" dirty="0"/>
              <a:t>добрым хорошо и </a:t>
            </a:r>
            <a:r>
              <a:rPr lang="ru-RU" sz="3200" b="1" dirty="0" smtClean="0"/>
              <a:t>радостно</a:t>
            </a:r>
            <a:r>
              <a:rPr lang="ru-RU" sz="3200" dirty="0" smtClean="0"/>
              <a:t>»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546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1720" y="1052734"/>
            <a:ext cx="5400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Ознакомьтесь с биографией писателя, основные моменты выпишите в тетрадь под пунктом 1.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8736" y="188640"/>
            <a:ext cx="58612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Franklin Gothic Demi" pitchFamily="34" charset="0"/>
              </a:rPr>
              <a:t>Родился в Ленинграде в 1922 году.</a:t>
            </a:r>
            <a:br>
              <a:rPr lang="ru-RU" dirty="0">
                <a:latin typeface="Franklin Gothic Demi" pitchFamily="34" charset="0"/>
              </a:rPr>
            </a:br>
            <a:r>
              <a:rPr lang="ru-RU" dirty="0">
                <a:latin typeface="Franklin Gothic Demi" pitchFamily="34" charset="0"/>
              </a:rPr>
              <a:t>В ноябре 1940 года призван на военную службу, участвовал в обороне Москвы, ранен. </a:t>
            </a:r>
            <a:endParaRPr lang="ru-RU" dirty="0" smtClean="0">
              <a:latin typeface="Franklin Gothic Demi" pitchFamily="34" charset="0"/>
            </a:endParaRPr>
          </a:p>
          <a:p>
            <a:endParaRPr lang="ru-RU" dirty="0">
              <a:latin typeface="Franklin Gothic Demi" pitchFamily="34" charset="0"/>
            </a:endParaRPr>
          </a:p>
          <a:p>
            <a:r>
              <a:rPr lang="ru-RU" dirty="0" smtClean="0">
                <a:latin typeface="Franklin Gothic Demi" pitchFamily="34" charset="0"/>
              </a:rPr>
              <a:t>Потерял </a:t>
            </a:r>
            <a:r>
              <a:rPr lang="ru-RU" dirty="0">
                <a:latin typeface="Franklin Gothic Demi" pitchFamily="34" charset="0"/>
              </a:rPr>
              <a:t>мать в блокадном Ленинграде.</a:t>
            </a:r>
            <a:br>
              <a:rPr lang="ru-RU" dirty="0">
                <a:latin typeface="Franklin Gothic Demi" pitchFamily="34" charset="0"/>
              </a:rPr>
            </a:br>
            <a:endParaRPr lang="ru-RU" dirty="0" smtClean="0">
              <a:latin typeface="Franklin Gothic Demi" pitchFamily="34" charset="0"/>
            </a:endParaRPr>
          </a:p>
          <a:p>
            <a:r>
              <a:rPr lang="ru-RU" dirty="0" smtClean="0">
                <a:latin typeface="Franklin Gothic Demi" pitchFamily="34" charset="0"/>
              </a:rPr>
              <a:t>Окончил </a:t>
            </a:r>
            <a:r>
              <a:rPr lang="ru-RU" dirty="0">
                <a:latin typeface="Franklin Gothic Demi" pitchFamily="34" charset="0"/>
              </a:rPr>
              <a:t>Литературный институт имени </a:t>
            </a:r>
            <a:r>
              <a:rPr lang="ru-RU" dirty="0" err="1" smtClean="0">
                <a:latin typeface="Franklin Gothic Demi" pitchFamily="34" charset="0"/>
              </a:rPr>
              <a:t>М.Горького</a:t>
            </a:r>
            <a:endParaRPr lang="ru-RU" dirty="0">
              <a:latin typeface="Franklin Gothic Demi" pitchFamily="34" charset="0"/>
            </a:endParaRPr>
          </a:p>
          <a:p>
            <a:r>
              <a:rPr lang="ru-RU" dirty="0" smtClean="0">
                <a:latin typeface="Franklin Gothic Demi" pitchFamily="34" charset="0"/>
              </a:rPr>
              <a:t>(1952</a:t>
            </a:r>
            <a:r>
              <a:rPr lang="ru-RU" dirty="0">
                <a:latin typeface="Franklin Gothic Demi" pitchFamily="34" charset="0"/>
              </a:rPr>
              <a:t>).</a:t>
            </a:r>
            <a:br>
              <a:rPr lang="ru-RU" dirty="0">
                <a:latin typeface="Franklin Gothic Demi" pitchFamily="34" charset="0"/>
              </a:rPr>
            </a:br>
            <a:endParaRPr lang="ru-RU" dirty="0">
              <a:latin typeface="Franklin Gothic Dem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623" y="3429000"/>
            <a:ext cx="61379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Franklin Gothic Demi" pitchFamily="34" charset="0"/>
              </a:rPr>
              <a:t>В </a:t>
            </a:r>
            <a:r>
              <a:rPr lang="ru-RU" dirty="0">
                <a:latin typeface="Franklin Gothic Demi" pitchFamily="34" charset="0"/>
              </a:rPr>
              <a:t>автобиографии писал, что «сотрудничал в газетах и журналах и ездил по стране. Был на строительстве Волго-Донского канала и Сталинградской ГЭС, в колхозах Винницкой области и у нефтяников Баку, участвовал в учениях Прикарпатского военного округа и </a:t>
            </a:r>
            <a:r>
              <a:rPr lang="ru-RU" dirty="0" err="1">
                <a:latin typeface="Franklin Gothic Demi" pitchFamily="34" charset="0"/>
              </a:rPr>
              <a:t>шел</a:t>
            </a:r>
            <a:r>
              <a:rPr lang="ru-RU" dirty="0">
                <a:latin typeface="Franklin Gothic Demi" pitchFamily="34" charset="0"/>
              </a:rPr>
              <a:t> на торпедном катере по пути дерзкого десанта Цезаря </a:t>
            </a:r>
            <a:r>
              <a:rPr lang="ru-RU" dirty="0" err="1">
                <a:latin typeface="Franklin Gothic Demi" pitchFamily="34" charset="0"/>
              </a:rPr>
              <a:t>Куникова</a:t>
            </a:r>
            <a:r>
              <a:rPr lang="ru-RU" dirty="0">
                <a:latin typeface="Franklin Gothic Demi" pitchFamily="34" charset="0"/>
              </a:rPr>
              <a:t>; стоял ночную смену в цехах Уралмаша и пробирался плавнями Дуная с рыбаками, возвращался к руинам Брестской крепости и изучал жизнь учителей Рязанской области, встречал в море флотилию «Слава» и бывал на погранзаставах Белоруссии».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0405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1772816"/>
            <a:ext cx="640871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Просмотрите слайды 5,6,7.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И под пунктом 2 в тетради ответьте на вопросы: 1)«Какова тема творчества Ю. Яковлева?»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2) О каких еще произведениях Яковлева вы узнали.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260648"/>
            <a:ext cx="74888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Произведения Ю.Яковлева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«Про Петю Воробьева»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«Умка»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«Собирающий облака»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«Станция», «Мальчики»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«У человека должна быть собака»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«Земля героев»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08720"/>
            <a:ext cx="457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Demi" pitchFamily="34" charset="0"/>
              </a:rPr>
              <a:t>Основные темы прозы Яковлева — школьный быт, Великая Отечественная война, почитание памяти героев, поисковые отряды, авиация и «штурм небес», дружба между человеком и животным, чувство благодарности учителю и вины перед матерью.</a:t>
            </a:r>
          </a:p>
        </p:txBody>
      </p:sp>
    </p:spTree>
    <p:extLst>
      <p:ext uri="{BB962C8B-B14F-4D97-AF65-F5344CB8AC3E}">
        <p14:creationId xmlns="" xmlns:p14="http://schemas.microsoft.com/office/powerpoint/2010/main" val="411451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s00.infourok.ru/images/doc/187/213970/img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5867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92696"/>
            <a:ext cx="69127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Прочитайте рассказ «Цветок хлеба», для этого перейдите по ссылке (скопируйте ее и вставьте в строку браузера. Или сами найдите в поисковике)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71800" y="5013176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https://www.litmir.me/br/?b=72476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899592" y="809062"/>
            <a:ext cx="662473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Письменно ответь на эти вопросы после прочтения рассказа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Какие качества характера помогают людям пережить сложные, жестокие обстоятельства жизни?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Были ли в вашей жизни такие ситуации, когда нужно было чем-то пожертвовать ради мамы, папы, сестры, брата, друга?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602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304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Машенька)</dc:creator>
  <cp:lastModifiedBy>дом</cp:lastModifiedBy>
  <cp:revision>23</cp:revision>
  <dcterms:modified xsi:type="dcterms:W3CDTF">2020-04-07T07:12:27Z</dcterms:modified>
</cp:coreProperties>
</file>