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FC21A6C-A580-4A72-8114-26F11998D220}">
          <p14:sldIdLst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811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4B135-F3E7-46A8-A6A0-F5A5A43FACF2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295F-5EEA-4A1D-8F9A-1E4E9F16A2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559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4B135-F3E7-46A8-A6A0-F5A5A43FACF2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295F-5EEA-4A1D-8F9A-1E4E9F16A2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283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4B135-F3E7-46A8-A6A0-F5A5A43FACF2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295F-5EEA-4A1D-8F9A-1E4E9F16A2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913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4B135-F3E7-46A8-A6A0-F5A5A43FACF2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295F-5EEA-4A1D-8F9A-1E4E9F16A2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91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4B135-F3E7-46A8-A6A0-F5A5A43FACF2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295F-5EEA-4A1D-8F9A-1E4E9F16A2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187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4B135-F3E7-46A8-A6A0-F5A5A43FACF2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295F-5EEA-4A1D-8F9A-1E4E9F16A2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404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4B135-F3E7-46A8-A6A0-F5A5A43FACF2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295F-5EEA-4A1D-8F9A-1E4E9F16A2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605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4B135-F3E7-46A8-A6A0-F5A5A43FACF2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295F-5EEA-4A1D-8F9A-1E4E9F16A2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515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4B135-F3E7-46A8-A6A0-F5A5A43FACF2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295F-5EEA-4A1D-8F9A-1E4E9F16A2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123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4B135-F3E7-46A8-A6A0-F5A5A43FACF2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295F-5EEA-4A1D-8F9A-1E4E9F16A2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230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4B135-F3E7-46A8-A6A0-F5A5A43FACF2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295F-5EEA-4A1D-8F9A-1E4E9F16A2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768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4B135-F3E7-46A8-A6A0-F5A5A43FACF2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B295F-5EEA-4A1D-8F9A-1E4E9F16A2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67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6150" y="445370"/>
            <a:ext cx="4743450" cy="596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08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2369" y="439615"/>
            <a:ext cx="5046783" cy="59436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b="1" dirty="0" smtClean="0"/>
              <a:t>Жили-были </a:t>
            </a:r>
            <a:r>
              <a:rPr lang="ru-RU" sz="2400" b="1" dirty="0"/>
              <a:t>бабушка-старушка, внучка-хохотушка, курочка-</a:t>
            </a:r>
            <a:r>
              <a:rPr lang="ru-RU" sz="2400" b="1" dirty="0" err="1"/>
              <a:t>клохтушка</a:t>
            </a:r>
            <a:r>
              <a:rPr lang="ru-RU" sz="2400" b="1" dirty="0"/>
              <a:t> и мышка-</a:t>
            </a:r>
            <a:r>
              <a:rPr lang="ru-RU" sz="2400" b="1" dirty="0" err="1"/>
              <a:t>норушка.Каждый</a:t>
            </a:r>
            <a:r>
              <a:rPr lang="ru-RU" sz="2400" b="1" dirty="0"/>
              <a:t> день ходили они за водой. У бабушки были ведра большие, у внучки — поменьше, у курочки — с огурчик, у мышки — с </a:t>
            </a:r>
            <a:r>
              <a:rPr lang="ru-RU" sz="2400" b="1" dirty="0" err="1"/>
              <a:t>наперсточек.Бабушка</a:t>
            </a:r>
            <a:r>
              <a:rPr lang="ru-RU" sz="2400" b="1" dirty="0"/>
              <a:t> брала воду из колодца, внучка — из колоды, курочка — из лужицы, а мышка — из следа от поросячьего копытца</a:t>
            </a:r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7991" y="664184"/>
            <a:ext cx="5597516" cy="5248275"/>
          </a:xfrm>
        </p:spPr>
      </p:pic>
    </p:spTree>
    <p:extLst>
      <p:ext uri="{BB962C8B-B14F-4D97-AF65-F5344CB8AC3E}">
        <p14:creationId xmlns:p14="http://schemas.microsoft.com/office/powerpoint/2010/main" val="289156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298938" y="281354"/>
            <a:ext cx="6453554" cy="60666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/>
              <a:t>Назад идут, у бабушки вода </a:t>
            </a:r>
            <a:r>
              <a:rPr lang="ru-RU" sz="2400" b="1" dirty="0" err="1"/>
              <a:t>трё</a:t>
            </a:r>
            <a:r>
              <a:rPr lang="ru-RU" sz="2400" b="1" dirty="0"/>
              <a:t>-ё-х, </a:t>
            </a:r>
            <a:r>
              <a:rPr lang="ru-RU" sz="2400" b="1" dirty="0" err="1"/>
              <a:t>плё</a:t>
            </a:r>
            <a:r>
              <a:rPr lang="ru-RU" sz="2400" b="1" dirty="0"/>
              <a:t>-ё-х! У внучки — трёх! </a:t>
            </a:r>
            <a:r>
              <a:rPr lang="ru-RU" sz="2400" b="1" dirty="0" err="1"/>
              <a:t>плёх</a:t>
            </a:r>
            <a:r>
              <a:rPr lang="ru-RU" sz="2400" b="1" dirty="0"/>
              <a:t>! У курочки — трёх-трёх! </a:t>
            </a:r>
            <a:r>
              <a:rPr lang="ru-RU" sz="2400" b="1" dirty="0" err="1"/>
              <a:t>плёх-плёх</a:t>
            </a:r>
            <a:r>
              <a:rPr lang="ru-RU" sz="2400" b="1" dirty="0"/>
              <a:t>! У мышки — трёх-трёх-трёх! </a:t>
            </a:r>
            <a:r>
              <a:rPr lang="ru-RU" sz="2400" b="1" dirty="0" err="1"/>
              <a:t>плёх-плёх-плёх</a:t>
            </a:r>
            <a:r>
              <a:rPr lang="ru-RU" sz="2400" b="1" dirty="0"/>
              <a:t>!</a:t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>Вот раз наши водоносы пошли за водой. Воды набрали, идут домой через огород.</a:t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>А в огороде яблонька росла, и на ней яблоки висели. А под яблонькой зайка сидел. Налетел на яблоньку ветерок, яблоньку качнул, яблочко хлоп — и зайке в лоб!</a:t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>Прыгнул зайка, да прямо нашим водоносам под ноги.</a:t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>Испугались они, ведра побросали и домой побежали.</a:t>
            </a:r>
            <a:endParaRPr lang="ru-RU" sz="2400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9407" y="744775"/>
            <a:ext cx="4129577" cy="5368450"/>
          </a:xfrm>
        </p:spPr>
      </p:pic>
    </p:spTree>
    <p:extLst>
      <p:ext uri="{BB962C8B-B14F-4D97-AF65-F5344CB8AC3E}">
        <p14:creationId xmlns:p14="http://schemas.microsoft.com/office/powerpoint/2010/main" val="396261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539262" y="278179"/>
            <a:ext cx="5181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b="1" dirty="0"/>
              <a:t>Бабушка на лавку упала, внучка за бабку спряталась, курочка на печку взлетела, а мышка под печку схоронилась.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4232" y="502918"/>
            <a:ext cx="4554416" cy="592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37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644769" y="647456"/>
            <a:ext cx="5181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b="1" dirty="0"/>
              <a:t>Бабка охает:</a:t>
            </a:r>
            <a:br>
              <a:rPr lang="ru-RU" sz="2400" b="1" dirty="0"/>
            </a:br>
            <a:r>
              <a:rPr lang="ru-RU" sz="2400" b="1" dirty="0"/>
              <a:t>— Ох! </a:t>
            </a:r>
            <a:r>
              <a:rPr lang="ru-RU" sz="2400" b="1" dirty="0" err="1"/>
              <a:t>Медведище</a:t>
            </a:r>
            <a:r>
              <a:rPr lang="ru-RU" sz="2400" b="1" dirty="0"/>
              <a:t> меня чуть не задавил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71138" y="471609"/>
            <a:ext cx="5181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b="1" dirty="0"/>
              <a:t>Внучка плачет:</a:t>
            </a:r>
            <a:br>
              <a:rPr lang="ru-RU" sz="2400" b="1" dirty="0"/>
            </a:br>
            <a:r>
              <a:rPr lang="ru-RU" sz="2400" b="1" dirty="0"/>
              <a:t>— Бабушка, волк-то какой страшный на меня наскочил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673" y="3094892"/>
            <a:ext cx="5374419" cy="29344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2185" y="3077307"/>
            <a:ext cx="5351585" cy="2950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38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679939" y="-179021"/>
            <a:ext cx="5181600" cy="435133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Курочка на печке кудахчет:</a:t>
            </a:r>
            <a:br>
              <a:rPr lang="ru-RU" b="1" dirty="0"/>
            </a:br>
            <a:r>
              <a:rPr lang="ru-RU" b="1" dirty="0"/>
              <a:t>— Ко-ко-ко! Лиса ведь ко мне подкралась, чуть не сцапала!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00800" y="-140676"/>
            <a:ext cx="5040922" cy="4506424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А мышка из-под печки пищит:</a:t>
            </a:r>
            <a:br>
              <a:rPr lang="ru-RU" b="1" dirty="0"/>
            </a:br>
            <a:r>
              <a:rPr lang="ru-RU" b="1" dirty="0"/>
              <a:t>— Котище-то какой усатый! Вот страху я натерпелась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0027" y="2966671"/>
            <a:ext cx="5279625" cy="33813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289" y="3006971"/>
            <a:ext cx="5112727" cy="3378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15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873369" y="-143852"/>
            <a:ext cx="4226170" cy="5946776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А зайка в лес прибежал, под кустик лег и думает:</a:t>
            </a:r>
            <a:br>
              <a:rPr lang="ru-RU" b="1" dirty="0"/>
            </a:br>
            <a:r>
              <a:rPr lang="ru-RU" b="1" dirty="0"/>
              <a:t>«Вот страсти-то! Четыре охотника за мной гнались, и все с собаками; как только меня ноги унесли!»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5046" y="616841"/>
            <a:ext cx="6060685" cy="5624317"/>
          </a:xfrm>
        </p:spPr>
      </p:pic>
    </p:spTree>
    <p:extLst>
      <p:ext uri="{BB962C8B-B14F-4D97-AF65-F5344CB8AC3E}">
        <p14:creationId xmlns:p14="http://schemas.microsoft.com/office/powerpoint/2010/main" val="37511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16169" y="911225"/>
            <a:ext cx="3540370" cy="4012467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b="1" dirty="0"/>
              <a:t>Верно говорят: «У страха глаза велики: </a:t>
            </a:r>
            <a:r>
              <a:rPr lang="ru-RU" b="1" dirty="0" smtClean="0"/>
              <a:t>чего нет</a:t>
            </a:r>
            <a:r>
              <a:rPr lang="ru-RU" b="1" dirty="0"/>
              <a:t>, и то видят».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4543" y="975946"/>
            <a:ext cx="6943396" cy="4906108"/>
          </a:xfrm>
        </p:spPr>
      </p:pic>
    </p:spTree>
    <p:extLst>
      <p:ext uri="{BB962C8B-B14F-4D97-AF65-F5344CB8AC3E}">
        <p14:creationId xmlns:p14="http://schemas.microsoft.com/office/powerpoint/2010/main" val="73106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102</Words>
  <Application>Microsoft Office PowerPoint</Application>
  <PresentationFormat>Широкоэкранный</PresentationFormat>
  <Paragraphs>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13</cp:revision>
  <dcterms:created xsi:type="dcterms:W3CDTF">2018-03-18T11:57:30Z</dcterms:created>
  <dcterms:modified xsi:type="dcterms:W3CDTF">2019-05-28T19:30:24Z</dcterms:modified>
</cp:coreProperties>
</file>