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7" d="100"/>
          <a:sy n="117" d="100"/>
        </p:scale>
        <p:origin x="13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EB270-977A-4B0A-94F9-FD5FC413580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A67A-E486-4E07-9E7C-684023E42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750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EB270-977A-4B0A-94F9-FD5FC413580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3A67A-E486-4E07-9E7C-684023E42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135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000" b="1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  <a:cs typeface="Arial" pitchFamily="34" charset="0"/>
              </a:rPr>
              <a:t>                                             </a:t>
            </a:r>
            <a:endParaRPr lang="ru-RU" sz="3000" b="1" dirty="0">
              <a:solidFill>
                <a:schemeClr val="accent2">
                  <a:lumMod val="75000"/>
                </a:schemeClr>
              </a:solidFill>
              <a:latin typeface="Century" pitchFamily="18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329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04657" y="424544"/>
            <a:ext cx="4188278" cy="92333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воспитатель МБДОУ «ДС ОВ №8» </a:t>
            </a:r>
            <a:r>
              <a:rPr lang="ru-RU" dirty="0" err="1" smtClean="0"/>
              <a:t>г.Усинска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Шахпазова</a:t>
            </a:r>
            <a:r>
              <a:rPr lang="ru-RU" dirty="0" smtClean="0"/>
              <a:t> Оксана </a:t>
            </a:r>
            <a:r>
              <a:rPr lang="ru-RU" dirty="0" err="1" smtClean="0"/>
              <a:t>Гаджибутаевна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509143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66">
        <p14:prism isContent="1"/>
      </p:transition>
    </mc:Choice>
    <mc:Fallback xmlns="">
      <p:transition spd="slow" advTm="1136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В городском сквере Первостроителей </a:t>
            </a:r>
            <a:br>
              <a:rPr lang="ru-RU" sz="240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40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возведена стела – памятный знак первостроителям. </a:t>
            </a:r>
            <a:br>
              <a:rPr lang="ru-RU" sz="240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40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Венчают стелу традиционные атрибуты </a:t>
            </a:r>
            <a:br>
              <a:rPr lang="ru-RU" sz="240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40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профессии строитель – каска, мастерок и полутёрок.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220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132">
        <p14:prism isContent="1"/>
      </p:transition>
    </mc:Choice>
    <mc:Fallback xmlns="">
      <p:transition spd="slow" advTm="12132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i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Усинск – нефтяная столица Республики Коми.</a:t>
            </a:r>
            <a:br>
              <a:rPr lang="ru-RU" sz="2000" i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000" i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 городе работают крупные нефтедобывающие предприятия</a:t>
            </a:r>
            <a:r>
              <a:rPr lang="ru-RU" sz="2000" b="1" i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: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50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69">
        <p14:prism isContent="1"/>
      </p:transition>
    </mc:Choice>
    <mc:Fallback xmlns="">
      <p:transition spd="slow" advTm="11769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70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28">
        <p14:prism isContent="1"/>
      </p:transition>
    </mc:Choice>
    <mc:Fallback xmlns="">
      <p:transition spd="slow" advTm="10828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 городе воздвигнуты стелы, памятники: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12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91">
        <p14:prism isContent="1"/>
      </p:transition>
    </mc:Choice>
    <mc:Fallback xmlns="">
      <p:transition spd="slow" advTm="11691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i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Усинск – необыкновенный город, здесь живут люди разных национальностей. Город только начинает </a:t>
            </a:r>
            <a:br>
              <a:rPr lang="ru-RU" sz="2000" i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000" i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свою историю! </a:t>
            </a:r>
            <a:br>
              <a:rPr lang="ru-RU" sz="2000" i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000" i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Тот, кто был здесь однажды, никогда не забудет всё это.</a:t>
            </a:r>
            <a:endParaRPr lang="ru-RU" sz="2000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04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802">
        <p14:prism isContent="1"/>
      </p:transition>
    </mc:Choice>
    <mc:Fallback xmlns="">
      <p:transition spd="slow" advTm="25802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46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61">
        <p14:prism isContent="1"/>
      </p:transition>
    </mc:Choice>
    <mc:Fallback xmlns="">
      <p:transition spd="slow" advTm="1106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06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82">
        <p14:prism isContent="1"/>
      </p:transition>
    </mc:Choice>
    <mc:Fallback xmlns="">
      <p:transition spd="slow" advTm="1148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240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  <a:t>18 февраля 1970 года </a:t>
            </a:r>
            <a:br>
              <a:rPr lang="ru-RU" sz="240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40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  <a:t>на месте будущего города </a:t>
            </a:r>
            <a:br>
              <a:rPr lang="ru-RU" sz="240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40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  <a:t>появилась первая</a:t>
            </a:r>
            <a:br>
              <a:rPr lang="ru-RU" sz="240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40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  <a:t> табличка </a:t>
            </a:r>
            <a:br>
              <a:rPr lang="ru-RU" sz="240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40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  <a:t>«ГОРОД УСИНСК»</a:t>
            </a:r>
            <a:endParaRPr lang="ru-RU" sz="2400" dirty="0">
              <a:solidFill>
                <a:schemeClr val="accent6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757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20">
        <p14:prism isContent="1"/>
      </p:transition>
    </mc:Choice>
    <mc:Fallback xmlns="">
      <p:transition spd="slow" advTm="1072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240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  <a:t>Появился первый </a:t>
            </a:r>
            <a:br>
              <a:rPr lang="ru-RU" sz="240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40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  <a:t>благоустроенный </a:t>
            </a:r>
            <a:br>
              <a:rPr lang="ru-RU" sz="240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40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  <a:t>дом в нашем городе</a:t>
            </a:r>
            <a:br>
              <a:rPr lang="ru-RU" sz="240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40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  <a:t>по улице Нефтяников, </a:t>
            </a:r>
            <a:br>
              <a:rPr lang="ru-RU" sz="240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40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  <a:t>дом 42</a:t>
            </a:r>
            <a:endParaRPr lang="ru-RU" sz="2400" dirty="0">
              <a:solidFill>
                <a:schemeClr val="accent6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93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87">
        <p14:prism isContent="1"/>
      </p:transition>
    </mc:Choice>
    <mc:Fallback xmlns="">
      <p:transition spd="slow" advTm="1158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3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33">
        <p14:prism isContent="1"/>
      </p:transition>
    </mc:Choice>
    <mc:Fallback xmlns="">
      <p:transition spd="slow" advTm="1053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Руками молодых людей, приезжающих на Север по комсомольским путёвкам, в тундре, среди непроходимых болот построен красавец северный город Усинск, наш город белых ночей и чёрного золота.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1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23">
        <p14:prism isContent="1"/>
      </p:transition>
    </mc:Choice>
    <mc:Fallback xmlns="">
      <p:transition spd="slow" advTm="1102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Усинск сегодня – это современный город! </a:t>
            </a:r>
            <a:br>
              <a:rPr lang="ru-RU" sz="200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00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Возведены: кинотеатр, плавательный бассейн, Ледовый дворец, Дворец культуры, гостиницы, детские сады и школы, больничный комплекс, железнодорожный вокзал и аэропорт. В городе появились скверы и парки. 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6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79">
        <p14:prism isContent="1"/>
      </p:transition>
    </mc:Choice>
    <mc:Fallback xmlns="">
      <p:transition spd="slow" advTm="11279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Красавец Усинск – это результат трудной, </a:t>
            </a:r>
            <a:br>
              <a:rPr lang="ru-RU" sz="200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00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но достойно состоявшейся судьбы первопроходцев.</a:t>
            </a:r>
            <a:br>
              <a:rPr lang="ru-RU" sz="200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00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Город Усинск вырос и окреп на глазах своих жителей.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46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20">
        <p14:prism isContent="1"/>
      </p:transition>
    </mc:Choice>
    <mc:Fallback xmlns="">
      <p:transition spd="slow" advTm="11020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99</Words>
  <Application>Microsoft Office PowerPoint</Application>
  <PresentationFormat>Экран (4:3)</PresentationFormat>
  <Paragraphs>12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Century</vt:lpstr>
      <vt:lpstr>Тема Office</vt:lpstr>
      <vt:lpstr>                                             </vt:lpstr>
      <vt:lpstr>Презентация PowerPoint</vt:lpstr>
      <vt:lpstr>Презентация PowerPoint</vt:lpstr>
      <vt:lpstr>18 февраля 1970 года  на месте будущего города  появилась первая  табличка  «ГОРОД УСИНСК»</vt:lpstr>
      <vt:lpstr>Появился первый  благоустроенный  дом в нашем городе по улице Нефтяников,  дом 42</vt:lpstr>
      <vt:lpstr>Презентация PowerPoint</vt:lpstr>
      <vt:lpstr>Руками молодых людей, приезжающих на Север по комсомольским путёвкам, в тундре, среди непроходимых болот построен красавец северный город Усинск, наш город белых ночей и чёрного золота.</vt:lpstr>
      <vt:lpstr>Усинск сегодня – это современный город!  Возведены: кинотеатр, плавательный бассейн, Ледовый дворец, Дворец культуры, гостиницы, детские сады и школы, больничный комплекс, железнодорожный вокзал и аэропорт. В городе появились скверы и парки. </vt:lpstr>
      <vt:lpstr>Красавец Усинск – это результат трудной,  но достойно состоявшейся судьбы первопроходцев. Город Усинск вырос и окреп на глазах своих жителей.</vt:lpstr>
      <vt:lpstr>В городском сквере Первостроителей  возведена стела – памятный знак первостроителям.  Венчают стелу традиционные атрибуты  профессии строитель – каска, мастерок и полутёрок.</vt:lpstr>
      <vt:lpstr> Усинск – нефтяная столица Республики Коми. В городе работают крупные нефтедобывающие предприятия:</vt:lpstr>
      <vt:lpstr>Презентация PowerPoint</vt:lpstr>
      <vt:lpstr>В городе воздвигнуты стелы, памятники:</vt:lpstr>
      <vt:lpstr>Усинск – необыкновенный город, здесь живут люди разных национальностей. Город только начинает  свою историю!  Тот, кто был здесь однажды, никогда не забудет всё это.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 </dc:title>
  <dc:creator>Евгения Калараш</dc:creator>
  <cp:lastModifiedBy>Джавад</cp:lastModifiedBy>
  <cp:revision>3</cp:revision>
  <dcterms:created xsi:type="dcterms:W3CDTF">2016-04-16T20:26:12Z</dcterms:created>
  <dcterms:modified xsi:type="dcterms:W3CDTF">2020-04-07T08:37:26Z</dcterms:modified>
</cp:coreProperties>
</file>