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4" r:id="rId3"/>
    <p:sldId id="276" r:id="rId4"/>
    <p:sldId id="277" r:id="rId5"/>
    <p:sldId id="278" r:id="rId6"/>
    <p:sldId id="279" r:id="rId7"/>
    <p:sldId id="260" r:id="rId8"/>
    <p:sldId id="284" r:id="rId9"/>
    <p:sldId id="288" r:id="rId10"/>
    <p:sldId id="281" r:id="rId11"/>
    <p:sldId id="282" r:id="rId12"/>
    <p:sldId id="283" r:id="rId13"/>
    <p:sldId id="287" r:id="rId14"/>
    <p:sldId id="285" r:id="rId15"/>
    <p:sldId id="286" r:id="rId16"/>
    <p:sldId id="290" r:id="rId17"/>
    <p:sldId id="29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оспитатель" initials="в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33CC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10-22T13:49:02.133" idx="1">
    <p:pos x="5130" y="225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3D25B-B545-42AE-8EB3-E9DA488151FD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4C70A-45D0-4038-89A7-338A44FD1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852988"/>
            <a:ext cx="8458200" cy="1222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0488" y="-26988"/>
            <a:ext cx="9234488" cy="6858001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7" name="TextBox 6"/>
          <p:cNvSpPr txBox="1"/>
          <p:nvPr/>
        </p:nvSpPr>
        <p:spPr>
          <a:xfrm>
            <a:off x="214282" y="428604"/>
            <a:ext cx="8750206" cy="2856380"/>
          </a:xfrm>
          <a:prstGeom prst="rect">
            <a:avLst/>
          </a:prstGeom>
          <a:noFill/>
        </p:spPr>
        <p:txBody>
          <a:bodyPr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  <a:cs typeface="+mn-cs"/>
              </a:rPr>
              <a:t>Использование здоровьесберегающих  технологий в музыкальной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  <a:cs typeface="+mn-cs"/>
              </a:rPr>
              <a:t>деятельности дошкольников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071802" y="4857761"/>
            <a:ext cx="578647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МБДОУ Д/с «Дениска»</a:t>
            </a:r>
            <a:endParaRPr lang="ru-RU" sz="2800" b="1" dirty="0">
              <a:solidFill>
                <a:srgbClr val="002060"/>
              </a:solidFill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Музыкальный руководитель </a:t>
            </a:r>
          </a:p>
          <a:p>
            <a:pPr algn="ctr"/>
            <a:r>
              <a:rPr lang="ru-RU" sz="2800" b="1" dirty="0" err="1">
                <a:solidFill>
                  <a:srgbClr val="002060"/>
                </a:solidFill>
              </a:rPr>
              <a:t>Дударева</a:t>
            </a:r>
            <a:r>
              <a:rPr lang="ru-RU" sz="2800" b="1" dirty="0">
                <a:solidFill>
                  <a:srgbClr val="002060"/>
                </a:solidFill>
              </a:rPr>
              <a:t> Л.Е.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оспитатель\Desktop\валеологические распевки\113107080_larg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" y="0"/>
            <a:ext cx="9929851" cy="7143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оспитатель\Desktop\валеологические распевки\hello_html_271093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оспитатель\Desktop\валеологические распевки\hello_html_m4b2320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воспитатель\Desktop\валеологические распевки\hello_html_6e40be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043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оспитатель\Desktop\валеологические распевки\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19" y="194310"/>
            <a:ext cx="8963037" cy="6663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оспитатель\Desktop\валеологические распевки\f_5a7b905eba8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ru-RU" smtClean="0"/>
              <a:t>- Наш веселый звукоряд</a:t>
            </a:r>
            <a:br>
              <a:rPr lang="ru-RU" smtClean="0"/>
            </a:br>
            <a:r>
              <a:rPr lang="ru-RU" smtClean="0"/>
              <a:t>  Пропоем сейчас подряд!</a:t>
            </a:r>
          </a:p>
        </p:txBody>
      </p:sp>
      <p:pic>
        <p:nvPicPr>
          <p:cNvPr id="13315" name="Picture 2" descr="http://rodnik-dobra.ru/wp-content/uploads/2012/12/noti-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4005263"/>
            <a:ext cx="7240588" cy="2592387"/>
          </a:xfrm>
          <a:noFill/>
        </p:spPr>
      </p:pic>
      <p:pic>
        <p:nvPicPr>
          <p:cNvPr id="13316" name="Picture 4" descr="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4175" y="1700213"/>
            <a:ext cx="1952625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http://u.jimdo.com/www7/o/s55392123fb868149/img/i299e88a386317f86/1351258084/std/ima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1050" y="1700213"/>
            <a:ext cx="28384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Творческих успехов</a:t>
            </a:r>
            <a:endParaRPr lang="ru-RU" sz="5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intoclassics.net/_ld/17/371002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786" y="1142984"/>
            <a:ext cx="7358114" cy="5518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93991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 музыкально-оздоровительной работы предполагает использование на каждом музыкальном занятии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технологии: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115328" cy="4054485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Валеологические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песенки-распевки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Оздоровительные и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фонопедические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упражнения;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Игровой массаж;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Пальчиковые игры;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Речевые игры;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Музыкотерапия</a:t>
            </a:r>
          </a:p>
        </p:txBody>
      </p:sp>
      <p:pic>
        <p:nvPicPr>
          <p:cNvPr id="4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4714884"/>
            <a:ext cx="1952625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Валеологические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песенки-распевки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Валеология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это наука о сохранении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здоровья и здорового образа жизни.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Главная задача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научить человека формировать и беречь здоровье.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4857760"/>
            <a:ext cx="1952625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Музыкально-валеологическое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воспитание 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это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организованный педагогический процесс, целью которого является: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укрепление психического и физического здоровья;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музыкальных и творческих способностей;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потребности в здоровом образе жизни.</a:t>
            </a:r>
          </a:p>
          <a:p>
            <a:pPr>
              <a:buNone/>
            </a:pPr>
            <a:endParaRPr lang="ru-RU" sz="28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4929198"/>
            <a:ext cx="1952625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20113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представляет собой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валеологические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песенки-распевки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1"/>
            <a:ext cx="8043890" cy="264320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 доступные для восприятия и воспроизведения тексты </a:t>
            </a:r>
          </a:p>
          <a:p>
            <a:pPr algn="ctr">
              <a:buNone/>
            </a:pPr>
            <a:r>
              <a:rPr lang="ru-RU" sz="4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песенок - </a:t>
            </a:r>
            <a:r>
              <a:rPr lang="ru-RU" sz="4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распевок</a:t>
            </a:r>
            <a:r>
              <a:rPr lang="ru-RU" sz="4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>
              <a:buNone/>
            </a:pPr>
            <a:r>
              <a:rPr lang="ru-RU" sz="4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так же, простейшие мелодии. </a:t>
            </a:r>
            <a:endParaRPr lang="ru-RU" sz="4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5000636"/>
            <a:ext cx="1952625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распевания: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Подготовка голосовых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связок к пению 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упражнение в чистом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интонировании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определённых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интервалов.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воспитатель\Desktop\фото\8 марта 2017\DSC08943.JPG"/>
          <p:cNvPicPr>
            <a:picLocks noChangeAspect="1" noChangeArrowheads="1"/>
          </p:cNvPicPr>
          <p:nvPr/>
        </p:nvPicPr>
        <p:blipFill>
          <a:blip r:embed="rId2" cstate="print"/>
          <a:srcRect l="35674" t="19043" r="19804" b="29133"/>
          <a:stretch>
            <a:fillRect/>
          </a:stretch>
        </p:blipFill>
        <p:spPr bwMode="auto">
          <a:xfrm>
            <a:off x="4643438" y="2071678"/>
            <a:ext cx="3812054" cy="3036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Голос - это индикатор здоровья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воспитатель\Desktop\фото\в печать\DSC092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464347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286380" y="2000240"/>
            <a:ext cx="350046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Доступные для восприятия и воспроизведения тексты  </a:t>
            </a:r>
            <a:r>
              <a:rPr lang="ru-RU" sz="2400" i="1" dirty="0" err="1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валеологических</a:t>
            </a:r>
            <a:r>
              <a:rPr lang="ru-RU" sz="2400" i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песенок-распевок</a:t>
            </a:r>
            <a:r>
              <a:rPr lang="ru-RU" sz="2400" i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помогают  создать психологический комфорт, вызвать чувство радости , подготавливают голосовой аппарат</a:t>
            </a:r>
            <a:endParaRPr lang="ru-RU" sz="2400" i="1" dirty="0">
              <a:ln>
                <a:solidFill>
                  <a:srgbClr val="7030A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852988"/>
            <a:ext cx="8458200" cy="1222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358281" cy="685800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071802" y="571480"/>
            <a:ext cx="5715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Картотека </a:t>
            </a:r>
            <a:r>
              <a:rPr lang="ru-RU" sz="3600" b="1" i="1" dirty="0" err="1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распевок</a:t>
            </a:r>
            <a:r>
              <a:rPr lang="ru-RU" sz="3600" b="1" i="1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  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воспитатель\Desktop\валеологические распевки\imgh97281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094"/>
            <a:ext cx="9144000" cy="68620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183</Words>
  <PresentationFormat>Экран (4:3)</PresentationFormat>
  <Paragraphs>43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Система музыкально-оздоровительной работы предполагает использование на каждом музыкальном занятии  здоровьесберегающие технологии: </vt:lpstr>
      <vt:lpstr>Валеологические песенки-распевки</vt:lpstr>
      <vt:lpstr>Музыкально-валеологическое воспитание  - это</vt:lpstr>
      <vt:lpstr>Что представляет собой валеологические песенки-распевки?</vt:lpstr>
      <vt:lpstr>Цель распевания:</vt:lpstr>
      <vt:lpstr>Голос - это индикатор здоровья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- Наш веселый звукоряд   Пропоем сейчас подряд!</vt:lpstr>
      <vt:lpstr>Творческих успехов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воспитатель</dc:creator>
  <cp:lastModifiedBy>воспитатель</cp:lastModifiedBy>
  <cp:revision>105</cp:revision>
  <dcterms:created xsi:type="dcterms:W3CDTF">2017-05-18T04:31:25Z</dcterms:created>
  <dcterms:modified xsi:type="dcterms:W3CDTF">2019-10-22T08:50:26Z</dcterms:modified>
</cp:coreProperties>
</file>