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9" d="100"/>
          <a:sy n="39" d="100"/>
        </p:scale>
        <p:origin x="-1218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455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69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01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32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546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09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26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917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74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15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454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21FEB-6FD3-4DD4-87E3-B8FCA01B5B28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29317-2DF3-46FE-A46F-F2F0DFBC3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35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Asus\Desktop\на педмарафон\ВЕРТОЛЁТ 2 КЛ\IMG_20200326_14312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7594" y="827543"/>
            <a:ext cx="5580620" cy="521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18864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Аппликация  «Вертолёт».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4159391"/>
            <a:ext cx="428610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Георгиева Юлия Витальевна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Учитель ИЗО и технологии МБОУ СОШ №52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Краснодара</a:t>
            </a:r>
          </a:p>
        </p:txBody>
      </p:sp>
    </p:spTree>
    <p:extLst>
      <p:ext uri="{BB962C8B-B14F-4D97-AF65-F5344CB8AC3E}">
        <p14:creationId xmlns:p14="http://schemas.microsoft.com/office/powerpoint/2010/main" val="1236134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C:\Users\Asus\Desktop\на педмарафон\ВЕРТОЛЁТ 2 КЛ\IMG_20200326_14304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1434350"/>
            <a:ext cx="6023663" cy="504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704" y="260648"/>
            <a:ext cx="9144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Аппликация готова. На оборотной стороне можно разместить поздравления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7509" y="5900737"/>
            <a:ext cx="166370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8059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на педмарафон\ВЕРТОЛЁТ 2 КЛ\IMG_20200326_1307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231740" y="728702"/>
            <a:ext cx="475252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32656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шаблону на цветном картоне вырезаем силуэт вертолёта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415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sus\Desktop\на педмарафон\ВЕРТОЛЁТ 2 КЛ\IMG_20200326_1307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126494" y="913537"/>
            <a:ext cx="4748517" cy="384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sus\Desktop\на педмарафон\ВЕРТОЛЁТ 2 КЛ\IMG_20200326_14162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849329" y="3522075"/>
            <a:ext cx="2716105" cy="329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0" y="404664"/>
            <a:ext cx="457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 разных оттенков цветной бумаги вырезаем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камувляжные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пятна и распределяем их по фигуре вертолёта.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217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sus\Desktop\на педмарафон\ВЕРТОЛЁТ 2 КЛ\IMG_20200326_14162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20772" y="839467"/>
            <a:ext cx="3216705" cy="2779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sus\Desktop\на педмарафон\ВЕРТОЛЁТ 2 КЛ\IMG_20200326_14164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690900" y="2876130"/>
            <a:ext cx="3623380" cy="314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sus\Desktop\на педмарафон\ВЕРТОЛЁТ 2 КЛ\IMG_20200326_14173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157497" y="748811"/>
            <a:ext cx="2621040" cy="296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6057" y="3837393"/>
            <a:ext cx="4067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Вырезаем и приклеиваем колёса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67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sus\Desktop\на педмарафон\ВЕРТОЛЁТ 2 КЛ\IMG_20200326_14220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26299" y="3754668"/>
            <a:ext cx="2567353" cy="199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sus\Desktop\на педмарафон\ВЕРТОЛЁТ 2 КЛ\IMG_20200326_14223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244099" y="3298665"/>
            <a:ext cx="3475850" cy="227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sus\Desktop\на педмарафон\ВЕРТОЛЁТ 2 КЛ\IMG_20200326_14230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138373" y="2862627"/>
            <a:ext cx="3736210" cy="270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48680"/>
            <a:ext cx="77492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трафарету вырезаем окно,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приеклеиваем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его на жёлтую бумагу и снова вырезаем, но с кантиком.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892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sus\Desktop\на педмарафон\ВЕРТОЛЁТ 2 КЛ\IMG_20200326_14233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830347" y="193990"/>
            <a:ext cx="5644664" cy="693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30911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Приклеиваем окно на вертолёт.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074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sus\Desktop\на педмарафон\ВЕРТОЛЁТ 2 КЛ\IMG_20200326_14241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80294" y="2211201"/>
            <a:ext cx="4184141" cy="385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sus\Desktop\на педмарафон\ВЕРТОЛЁТ 2 КЛ\IMG_20200326_14245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553046" y="2096554"/>
            <a:ext cx="4184141" cy="408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86418" y="404664"/>
            <a:ext cx="742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Делаем кантик звезде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000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sus\Desktop\на педмарафон\ВЕРТОЛЁТ 2 КЛ\IMG_20200326_14251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896864" y="492569"/>
            <a:ext cx="5278264" cy="684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76672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Приклеиваем звезду на хвост вертолёта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055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sus\Desktop\на педмарафон\ВЕРТОЛЁТ 2 КЛ\IMG_20200326_14263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45282" y="1645038"/>
            <a:ext cx="3981235" cy="355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sus\Desktop\на педмарафон\ВЕРТОЛЁТ 2 КЛ\IMG_20200326_1427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983506" y="2068400"/>
            <a:ext cx="4707951" cy="353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8864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Пропеллер делаем из ленточек цвета российского флага, завязанных в бантик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" y="5239409"/>
            <a:ext cx="4908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Крепим с помощью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степлера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30315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107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11</cp:revision>
  <dcterms:created xsi:type="dcterms:W3CDTF">2020-03-28T09:33:01Z</dcterms:created>
  <dcterms:modified xsi:type="dcterms:W3CDTF">2020-04-07T07:00:08Z</dcterms:modified>
</cp:coreProperties>
</file>