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6" autoAdjust="0"/>
    <p:restoredTop sz="94660"/>
  </p:normalViewPr>
  <p:slideViewPr>
    <p:cSldViewPr>
      <p:cViewPr>
        <p:scale>
          <a:sx n="59" d="100"/>
          <a:sy n="59" d="100"/>
        </p:scale>
        <p:origin x="-2280" y="-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72B93F2-AD97-43AB-9C9A-12CA253B8DD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E1906899-47C0-4152-9C2A-D0F588B285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6.xml"/><Relationship Id="rId7" Type="http://schemas.openxmlformats.org/officeDocument/2006/relationships/slide" Target="slide1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404458">
            <a:off x="3051439" y="3521333"/>
            <a:ext cx="546014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музеев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Вера\AppData\Local\Microsoft\Windows\Temporary Internet Files\Content.IE5\G2CJWFPA\MC9004404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4657">
            <a:off x="915988" y="4364038"/>
            <a:ext cx="1827212" cy="150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6146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8058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Коллекционные музеи-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799734"/>
            <a:ext cx="2499153" cy="1874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4540" y="1091848"/>
            <a:ext cx="81476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это музеи которые экспонируют коллекции вещей , предметов , </a:t>
            </a:r>
          </a:p>
          <a:p>
            <a:r>
              <a:rPr lang="ru-RU" sz="2000" b="1" dirty="0" smtClean="0"/>
              <a:t>которые собирались в течении десятилетий.</a:t>
            </a:r>
            <a:endParaRPr lang="ru-RU" sz="20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99734"/>
            <a:ext cx="3672408" cy="48929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768" y="3781425"/>
            <a:ext cx="4175760" cy="2791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2527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0685" y="0"/>
            <a:ext cx="5944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Музеи искусства-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7" y="909085"/>
            <a:ext cx="79340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это музеи в которых хранятся и экспонируются произведения </a:t>
            </a:r>
          </a:p>
          <a:p>
            <a:r>
              <a:rPr lang="ru-RU" sz="2000" b="1" dirty="0" smtClean="0"/>
              <a:t>изобразительного искусства.</a:t>
            </a:r>
            <a:endParaRPr lang="ru-RU" sz="20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4319"/>
            <a:ext cx="4427984" cy="29564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725144"/>
            <a:ext cx="4152262" cy="21328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44318"/>
            <a:ext cx="4176464" cy="298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3144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706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Краеведческий музей-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8286" y="134076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/>
              <a:t>музей, объектом деятельности которого является документация и презентация исторического, природного и культурного развития определённого </a:t>
            </a:r>
            <a:r>
              <a:rPr lang="ru-RU" b="1" u="sng" dirty="0"/>
              <a:t>населённого пункта или географического региона</a:t>
            </a:r>
            <a:r>
              <a:rPr lang="ru-RU" b="1" dirty="0"/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929" y="2492896"/>
            <a:ext cx="5365649" cy="402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4622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" t="10248" r="6856" b="9880"/>
          <a:stretch/>
        </p:blipFill>
        <p:spPr>
          <a:xfrm>
            <a:off x="183991" y="116632"/>
            <a:ext cx="4388009" cy="32261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5" y="148022"/>
            <a:ext cx="4259740" cy="31948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511" y="3428999"/>
            <a:ext cx="4286250" cy="321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52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5459" y="260648"/>
            <a:ext cx="5433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Музей техники-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8" r="2862" b="19158"/>
          <a:stretch/>
        </p:blipFill>
        <p:spPr>
          <a:xfrm>
            <a:off x="23301" y="2420888"/>
            <a:ext cx="3985600" cy="34063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41" y="2502357"/>
            <a:ext cx="4541841" cy="34063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083" y="1183978"/>
            <a:ext cx="9034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э</a:t>
            </a:r>
            <a:r>
              <a:rPr lang="ru-RU" sz="2000" b="1" dirty="0" smtClean="0"/>
              <a:t>то музеи которые занимаются  сбором, хранением и экспонированием</a:t>
            </a:r>
          </a:p>
          <a:p>
            <a:r>
              <a:rPr lang="ru-RU" sz="2000" b="1" dirty="0" smtClean="0"/>
              <a:t> технических средств.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5754305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95"/>
            <a:ext cx="5652120" cy="3768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364968"/>
            <a:ext cx="5004048" cy="333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9520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9448" y="68143"/>
            <a:ext cx="576247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Задание: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нарисовать интерьер музея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5249"/>
            <a:ext cx="4693773" cy="32495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685" y="3356992"/>
            <a:ext cx="4494925" cy="341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4626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17101" y="404664"/>
            <a:ext cx="2507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Музей-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1916" y="1484784"/>
            <a:ext cx="918796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(от греч. </a:t>
            </a:r>
            <a:r>
              <a:rPr lang="el-GR" sz="2400" b="1" dirty="0"/>
              <a:t>μουσεῖον</a:t>
            </a:r>
            <a:r>
              <a:rPr lang="ru-RU" sz="2400" b="1" dirty="0"/>
              <a:t> — Дом Муз) — учреждение</a:t>
            </a:r>
            <a:r>
              <a:rPr lang="ru-RU" sz="2400" b="1" dirty="0" smtClean="0"/>
              <a:t>, </a:t>
            </a:r>
          </a:p>
          <a:p>
            <a:r>
              <a:rPr lang="ru-RU" sz="2400" b="1" dirty="0" smtClean="0"/>
              <a:t>занимающееся собиранием</a:t>
            </a:r>
            <a:r>
              <a:rPr lang="ru-RU" sz="2400" b="1" dirty="0"/>
              <a:t>, </a:t>
            </a:r>
            <a:r>
              <a:rPr lang="ru-RU" sz="2400" b="1" dirty="0" smtClean="0"/>
              <a:t>изучением</a:t>
            </a:r>
            <a:r>
              <a:rPr lang="ru-RU" sz="2400" b="1" dirty="0"/>
              <a:t>, хранением </a:t>
            </a:r>
            <a:endParaRPr lang="ru-RU" sz="2400" b="1" dirty="0" smtClean="0"/>
          </a:p>
          <a:p>
            <a:r>
              <a:rPr lang="ru-RU" sz="2400" b="1" dirty="0" smtClean="0"/>
              <a:t>и </a:t>
            </a:r>
            <a:r>
              <a:rPr lang="ru-RU" sz="2400" b="1" dirty="0"/>
              <a:t>экспонированием </a:t>
            </a:r>
            <a:r>
              <a:rPr lang="ru-RU" sz="2400" b="1" dirty="0" smtClean="0"/>
              <a:t>предметов</a:t>
            </a:r>
            <a:r>
              <a:rPr lang="ru-RU" sz="2400" b="1" dirty="0"/>
              <a:t> — памятников естественной </a:t>
            </a:r>
            <a:endParaRPr lang="ru-RU" sz="2400" b="1" dirty="0" smtClean="0"/>
          </a:p>
          <a:p>
            <a:r>
              <a:rPr lang="ru-RU" sz="2400" b="1" dirty="0" smtClean="0"/>
              <a:t>истории, материальной </a:t>
            </a:r>
            <a:r>
              <a:rPr lang="ru-RU" sz="2400" b="1" dirty="0"/>
              <a:t>и духовной культуры, </a:t>
            </a:r>
            <a:endParaRPr lang="ru-RU" sz="2400" b="1" dirty="0" smtClean="0"/>
          </a:p>
          <a:p>
            <a:r>
              <a:rPr lang="ru-RU" sz="2400" b="1" dirty="0" smtClean="0"/>
              <a:t>а </a:t>
            </a:r>
            <a:r>
              <a:rPr lang="ru-RU" sz="2400" b="1" dirty="0"/>
              <a:t>также просветительской </a:t>
            </a:r>
            <a:r>
              <a:rPr lang="ru-RU" sz="2400" b="1" dirty="0" smtClean="0"/>
              <a:t>деятельностью</a:t>
            </a:r>
            <a:r>
              <a:rPr lang="ru-RU" sz="2400" b="1" dirty="0"/>
              <a:t>.</a:t>
            </a:r>
          </a:p>
        </p:txBody>
      </p:sp>
      <p:pic>
        <p:nvPicPr>
          <p:cNvPr id="1026" name="Picture 2" descr="C:\Users\Вера\AppData\Local\Microsoft\Windows\Temporary Internet Files\Content.IE5\HP2EACX4\MC90040618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4054475"/>
            <a:ext cx="1733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1437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60648"/>
            <a:ext cx="4692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музеев: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9926" y="1412776"/>
            <a:ext cx="3418180" cy="4678204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  </a:t>
            </a:r>
            <a:r>
              <a:rPr lang="ru-RU" sz="2000" b="1" dirty="0">
                <a:hlinkClick r:id="rId2" action="ppaction://hlinksldjump"/>
              </a:rPr>
              <a:t>Литературные музеи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hlinkClick r:id="rId3" action="ppaction://hlinksldjump"/>
              </a:rPr>
              <a:t>  </a:t>
            </a:r>
            <a:r>
              <a:rPr lang="ru-RU" sz="2000" b="1" dirty="0">
                <a:hlinkClick r:id="rId3" action="ppaction://hlinksldjump"/>
              </a:rPr>
              <a:t>Зоологические музеи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hlinkClick r:id="rId4" action="ppaction://hlinksldjump"/>
              </a:rPr>
              <a:t>  </a:t>
            </a:r>
            <a:r>
              <a:rPr lang="ru-RU" sz="2000" b="1" dirty="0">
                <a:hlinkClick r:id="rId4" action="ppaction://hlinksldjump"/>
              </a:rPr>
              <a:t>Музеи </a:t>
            </a:r>
            <a:r>
              <a:rPr lang="ru-RU" sz="2000" b="1" dirty="0" smtClean="0">
                <a:hlinkClick r:id="rId4" action="ppaction://hlinksldjump"/>
              </a:rPr>
              <a:t>профессии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  </a:t>
            </a:r>
            <a:r>
              <a:rPr lang="ru-RU" sz="2000" b="1" dirty="0">
                <a:hlinkClick r:id="rId5" action="ppaction://hlinksldjump"/>
              </a:rPr>
              <a:t>Коллекционные музеи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hlinkClick r:id="rId6" action="ppaction://hlinksldjump"/>
              </a:rPr>
              <a:t>  </a:t>
            </a:r>
            <a:r>
              <a:rPr lang="ru-RU" sz="2000" b="1" dirty="0">
                <a:hlinkClick r:id="rId6" action="ppaction://hlinksldjump"/>
              </a:rPr>
              <a:t>Музеи искусства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  </a:t>
            </a:r>
            <a:r>
              <a:rPr lang="ru-RU" sz="2000" b="1" dirty="0">
                <a:hlinkClick r:id="rId7" action="ppaction://hlinksldjump"/>
              </a:rPr>
              <a:t>Краеведческие музеи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 </a:t>
            </a:r>
            <a:r>
              <a:rPr lang="ru-RU" sz="2000" b="1" dirty="0">
                <a:hlinkClick r:id="rId8" action="ppaction://hlinksldjump"/>
              </a:rPr>
              <a:t>Музеи техники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65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8864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Литературные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музеи-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879073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/>
              <a:t>научно-исследовательские и научно-просветительские учреждения, осуществляющие собирание, хранение, экспонирование и пропаганду материалов о писателях или об историко-литературном процессе в целом.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6206280"/>
            <a:ext cx="19415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Музей М. Цветаевой в Елабуге</a:t>
            </a:r>
            <a:endParaRPr lang="ru-RU" sz="1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35" y="1973307"/>
            <a:ext cx="5251007" cy="395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5820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23651" y="3407998"/>
            <a:ext cx="23198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Музей Салтыкова –Щедрина в Твери</a:t>
            </a:r>
            <a:endParaRPr lang="ru-RU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6027501" y="618663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Музей Бунина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трелка вверх 5">
            <a:hlinkClick r:id="rId2" action="ppaction://hlinksldjump"/>
          </p:cNvPr>
          <p:cNvSpPr/>
          <p:nvPr/>
        </p:nvSpPr>
        <p:spPr>
          <a:xfrm>
            <a:off x="323528" y="6229389"/>
            <a:ext cx="180020" cy="32984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63" y="260648"/>
            <a:ext cx="3999424" cy="2880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24944"/>
            <a:ext cx="3967702" cy="297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0034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35369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научные и культурно-просветительские учреждения, в которых сосредоточены коллекции животных (в фиксирующих жидкостях, высушенные или особо препарированные животные, их чучела, скелеты, шкуры, а также изделия из рога, кости, раковин и т.д.).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1" y="188640"/>
            <a:ext cx="7619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Зоологические музеи-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143" y="2492896"/>
            <a:ext cx="3213202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5224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3888432" cy="29234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072" y="188639"/>
            <a:ext cx="4113384" cy="29430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0" y="3284984"/>
            <a:ext cx="4454842" cy="33453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1" y="3284984"/>
            <a:ext cx="2522137" cy="334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437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0995" y="260648"/>
            <a:ext cx="62896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Музеи профессии-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219405"/>
            <a:ext cx="82947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Это музеи, которые рассказывают о истории возникновения</a:t>
            </a:r>
          </a:p>
          <a:p>
            <a:r>
              <a:rPr lang="ru-RU" sz="2000" b="1" dirty="0" smtClean="0"/>
              <a:t> какой то профессии, её изменениях во времени, </a:t>
            </a:r>
          </a:p>
          <a:p>
            <a:r>
              <a:rPr lang="ru-RU" sz="2000" b="1" dirty="0" smtClean="0"/>
              <a:t>о приборах и материалах труда, особенностях данной профессии </a:t>
            </a:r>
          </a:p>
          <a:p>
            <a:r>
              <a:rPr lang="ru-RU" sz="2000" b="1" dirty="0" smtClean="0"/>
              <a:t>и выдающихся  людях .</a:t>
            </a: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996952"/>
            <a:ext cx="3810000" cy="28670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0051" y="6165304"/>
            <a:ext cx="25250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 smtClean="0"/>
              <a:t>Музей ремёсел и профессии в Париже.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10014911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1960" cy="31651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1" y="3165127"/>
            <a:ext cx="5690570" cy="368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8622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Тетрадь для рисования</Template>
  <TotalTime>244</TotalTime>
  <Words>162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Sketchbook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Вера</cp:lastModifiedBy>
  <cp:revision>24</cp:revision>
  <dcterms:created xsi:type="dcterms:W3CDTF">2013-04-07T06:40:53Z</dcterms:created>
  <dcterms:modified xsi:type="dcterms:W3CDTF">2020-04-07T02:00:04Z</dcterms:modified>
</cp:coreProperties>
</file>