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5" r:id="rId3"/>
    <p:sldId id="266" r:id="rId4"/>
    <p:sldId id="267" r:id="rId5"/>
    <p:sldId id="26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CF1B37F-D192-445C-B9AC-736243017164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50A706F-86B2-4DEA-A4E4-5D3DA0580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udoku.s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/>
              <a:t>Виды Судоку из Лего</a:t>
            </a:r>
            <a:endParaRPr lang="ru-RU" sz="8000" dirty="0"/>
          </a:p>
        </p:txBody>
      </p:sp>
      <p:pic>
        <p:nvPicPr>
          <p:cNvPr id="3" name="Picture 2" descr="https://forkidsandmum.ru/pictures/1019322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12976"/>
            <a:ext cx="324036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736x/0a/81/3f/0a813f9565c078eb7b48cf4bbd327c6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5400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ytimg.com/vi/lx8pA0_J2F4/hqdefaul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24744"/>
            <a:ext cx="52565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736x/c9/36/51/c936512dd191bada449bced09ec5896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80728"/>
            <a:ext cx="54341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.allegroimg.com/s1440/03ce7b/df1c70d64446a7cdc552ba03815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293096"/>
            <a:ext cx="4248472" cy="24605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      </a:t>
            </a:r>
            <a:r>
              <a:rPr lang="ru-RU" sz="6800" dirty="0" smtClean="0">
                <a:solidFill>
                  <a:srgbClr val="002060"/>
                </a:solidFill>
              </a:rPr>
              <a:t>Спасибо за внимание!!!</a:t>
            </a:r>
            <a:endParaRPr lang="ru-RU" sz="6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Правила Судоку</a:t>
            </a:r>
          </a:p>
          <a:p>
            <a:r>
              <a:rPr lang="ru-RU" dirty="0" smtClean="0"/>
              <a:t>Математическая головоломка под названием «</a:t>
            </a:r>
            <a:r>
              <a:rPr lang="ru-RU" dirty="0" smtClean="0">
                <a:hlinkClick r:id="rId2" tooltip="Судоку онлайн"/>
              </a:rPr>
              <a:t>Судоку</a:t>
            </a:r>
            <a:r>
              <a:rPr lang="ru-RU" dirty="0" smtClean="0"/>
              <a:t>» родом из Японии. Она получила широкое распространение во всем мире благодаря своей увлекательности. Для ее решения потребуется сконцентрировать внимание, память, задействовать логическое мышление.</a:t>
            </a:r>
          </a:p>
          <a:p>
            <a:r>
              <a:rPr lang="ru-RU" dirty="0" smtClean="0"/>
              <a:t>Головоломку печатают в газетах и журналах, существуют компьютерные версии игры и мобильные приложения. Суть и правила в любой из них одинаковы.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Как играть</a:t>
            </a:r>
          </a:p>
          <a:p>
            <a:r>
              <a:rPr lang="ru-RU" dirty="0" smtClean="0"/>
              <a:t>За основу головоломки взят латинский квадрат. Поле для игры выполнено в форме именно этой геометрической фигуры, каждая сторона которой состоит из 9 клеток. Большой квадрат заполнен маленькими квадратными блоками, подквадратами, со стороной в три клетки. В начале игры в определенные из них уже вписаны цифры-«подсказки».</a:t>
            </a:r>
          </a:p>
          <a:p>
            <a:r>
              <a:rPr lang="ru-RU" dirty="0" smtClean="0"/>
              <a:t>Необходимо заполнить все оставшиеся пустые ячейки натуральными числами от 1 до 9.</a:t>
            </a:r>
          </a:p>
          <a:p>
            <a:r>
              <a:rPr lang="ru-RU" dirty="0" smtClean="0"/>
              <a:t>Сделать это нужно так, чтобы цифры не повторялись:</a:t>
            </a:r>
          </a:p>
          <a:p>
            <a:r>
              <a:rPr lang="ru-RU" dirty="0" smtClean="0"/>
              <a:t>в каждом столбце,</a:t>
            </a:r>
          </a:p>
          <a:p>
            <a:r>
              <a:rPr lang="ru-RU" dirty="0" smtClean="0"/>
              <a:t>в каждой строке,</a:t>
            </a:r>
          </a:p>
          <a:p>
            <a:r>
              <a:rPr lang="ru-RU" dirty="0" smtClean="0"/>
              <a:t>в любом из малых квадратов.</a:t>
            </a:r>
          </a:p>
          <a:p>
            <a:r>
              <a:rPr lang="ru-RU" dirty="0" smtClean="0"/>
              <a:t>Таким образом в каждой строке и каждом столбце большого квадрата будут расположены цифры от одного до десяти, любой малый квадрат также будет содержать эти цифры без повторений.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Уровни сложности</a:t>
            </a:r>
          </a:p>
          <a:p>
            <a:r>
              <a:rPr lang="ru-RU" dirty="0" smtClean="0"/>
              <a:t>Игра имеет единственное правильное решение. Есть различные уровни сложности: простую головоломку, с большим количеством заполненных клеток, можно решить за несколько минут. На сложную, где расставлено малое количество цифр, можно потратить несколько часов.</a:t>
            </a:r>
          </a:p>
          <a:p>
            <a:r>
              <a:rPr lang="ru-RU" b="1" dirty="0" smtClean="0"/>
              <a:t>Методики решения</a:t>
            </a:r>
          </a:p>
          <a:p>
            <a:r>
              <a:rPr lang="ru-RU" dirty="0" smtClean="0"/>
              <a:t>Применяются различные подходы к решению задач. Рассмотрим самые распространенные.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/>
          <a:lstStyle/>
          <a:p>
            <a:r>
              <a:rPr lang="ru-RU" dirty="0" smtClean="0"/>
              <a:t>Увлекательная игра "судоку". Развивает мышление, внимание и память.</a:t>
            </a:r>
          </a:p>
          <a:p>
            <a:r>
              <a:rPr lang="ru-RU" dirty="0" smtClean="0"/>
              <a:t>Задача игрока — заполнить все игровое поле разными картинками так, чтобы в каждом столбце, в каждой строке и в каждом квадрате клетки картинки, предметы, детали или цифры не повторялись.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736x/c8/9b/73/c89b7329f5838c3d04eece6a5eb95b52--lego-activities-number-activitie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1628800"/>
            <a:ext cx="4896544" cy="39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ytimg.com/vi/oKfdm03La34/maxresdefaul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легоквест.рф/wp-content/uploads/2016/09/002-768x5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dn5.imgbb.ru/user/170/1708957/201602/d6079eba1c8bb93ad1806b2706f5a1b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032448" cy="400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</TotalTime>
  <Words>293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Verdana</vt:lpstr>
      <vt:lpstr>Wingdings 2</vt:lpstr>
      <vt:lpstr>Яркая</vt:lpstr>
      <vt:lpstr>Виды Судоку из Лего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Судоку из Лего</dc:title>
  <dc:creator>User</dc:creator>
  <cp:lastModifiedBy>МБДОУ № 8</cp:lastModifiedBy>
  <cp:revision>6</cp:revision>
  <dcterms:created xsi:type="dcterms:W3CDTF">2020-01-11T01:36:07Z</dcterms:created>
  <dcterms:modified xsi:type="dcterms:W3CDTF">2020-03-03T21:59:47Z</dcterms:modified>
</cp:coreProperties>
</file>