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6" autoAdjust="0"/>
    <p:restoredTop sz="94660"/>
  </p:normalViewPr>
  <p:slideViewPr>
    <p:cSldViewPr>
      <p:cViewPr varScale="1">
        <p:scale>
          <a:sx n="103" d="100"/>
          <a:sy n="103" d="100"/>
        </p:scale>
        <p:origin x="2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9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5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7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8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0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Солнечный зайчик 5.wav"/>
          </p:stSnd>
        </p:sndAc>
      </p:transition>
    </mc:Choice>
    <mc:Fallback xmlns="">
      <p:transition spd="slow">
        <p:split orient="vert"/>
        <p:sndAc>
          <p:stSnd>
            <p:snd r:embed="rId4" name="Солнечный зайчик 5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164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вальс 10с.wav"/>
          </p:stSnd>
        </p:sndAc>
      </p:transition>
    </mc:Choice>
    <mc:Fallback xmlns="">
      <p:transition spd="slow">
        <p:circle/>
        <p:sndAc>
          <p:stSnd>
            <p:snd r:embed="rId4" name="вальс 10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6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ручей 8.wav"/>
          </p:stSnd>
        </p:sndAc>
      </p:transition>
    </mc:Choice>
    <mc:Fallback xmlns="">
      <p:transition spd="slow">
        <p:split orient="vert"/>
        <p:sndAc>
          <p:stSnd>
            <p:snd r:embed="rId4" name="ручей 8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522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  <p:sndAc>
          <p:stSnd>
            <p:snd r:embed="rId2" name="Голубая вода 17с.wav"/>
          </p:stSnd>
        </p:sndAc>
      </p:transition>
    </mc:Choice>
    <mc:Fallback>
      <p:transition spd="slow">
        <p:circle/>
        <p:sndAc>
          <p:stSnd>
            <p:snd r:embed="rId2" name="Голубая вода 17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43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Моём руки, рукава 9.wav"/>
          </p:stSnd>
        </p:sndAc>
      </p:transition>
    </mc:Choice>
    <mc:Fallback xmlns="">
      <p:transition spd="slow">
        <p:circle/>
        <p:sndAc>
          <p:stSnd>
            <p:snd r:embed="rId4" name="Моём руки, рукава 9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26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Мыло.wav"/>
          </p:stSnd>
        </p:sndAc>
      </p:transition>
    </mc:Choice>
    <mc:Fallback xmlns="">
      <p:transition spd="slow">
        <p:split orient="vert"/>
        <p:sndAc>
          <p:stSnd>
            <p:snd r:embed="rId4" name="Мыло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57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вальс 10с.wav"/>
          </p:stSnd>
        </p:sndAc>
      </p:transition>
    </mc:Choice>
    <mc:Fallback xmlns="">
      <p:transition spd="slow">
        <p:circle/>
        <p:sndAc>
          <p:stSnd>
            <p:snd r:embed="rId4" name="вальс 10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08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вальс 10с.wav"/>
          </p:stSnd>
        </p:sndAc>
      </p:transition>
    </mc:Choice>
    <mc:Fallback xmlns="">
      <p:transition spd="slow">
        <p:split orient="vert"/>
        <p:sndAc>
          <p:stSnd>
            <p:snd r:embed="rId4" name="вальс 10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97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Мамочка 8.wav"/>
          </p:stSnd>
        </p:sndAc>
      </p:transition>
    </mc:Choice>
    <mc:Fallback xmlns="">
      <p:transition spd="slow">
        <p:circle/>
        <p:sndAc>
          <p:stSnd>
            <p:snd r:embed="rId4" name="Мамочка 8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316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Голубая вода 17с.wav"/>
          </p:stSnd>
        </p:sndAc>
      </p:transition>
    </mc:Choice>
    <mc:Fallback xmlns="">
      <p:transition spd="slow">
        <p:split orient="vert"/>
        <p:sndAc>
          <p:stSnd>
            <p:snd r:embed="rId4" name="Голубая вода 17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47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музыка окена 30с.wav"/>
          </p:stSnd>
        </p:sndAc>
      </p:transition>
    </mc:Choice>
    <mc:Fallback xmlns="">
      <p:transition spd="slow">
        <p:circle/>
        <p:sndAc>
          <p:stSnd>
            <p:snd r:embed="rId4" name="музыка окена 30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60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Марш 16.wav"/>
          </p:stSnd>
        </p:sndAc>
      </p:transition>
    </mc:Choice>
    <mc:Fallback xmlns="">
      <p:transition spd="slow">
        <p:split orient="vert"/>
        <p:sndAc>
          <p:stSnd>
            <p:snd r:embed="rId4" name="Марш 1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subject>Старшая группа</dc:subject>
  <dc:creator>Волкова Нина Александровна</dc:creator>
  <cp:lastModifiedBy>Нина Александровна</cp:lastModifiedBy>
  <cp:revision>16</cp:revision>
  <dcterms:modified xsi:type="dcterms:W3CDTF">2020-04-07T02:45:54Z</dcterms:modified>
</cp:coreProperties>
</file>