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7" r:id="rId4"/>
    <p:sldId id="257" r:id="rId5"/>
    <p:sldId id="261" r:id="rId6"/>
    <p:sldId id="262" r:id="rId7"/>
    <p:sldId id="263" r:id="rId8"/>
    <p:sldId id="264" r:id="rId9"/>
    <p:sldId id="265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9200" y="1295400"/>
            <a:ext cx="67056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unset" dir="t"/>
            </a:scene3d>
            <a:sp3d prstMaterial="metal">
              <a:bevelT w="0" h="0"/>
            </a:sp3d>
          </a:bodyPr>
          <a:lstStyle/>
          <a:p>
            <a:pPr algn="ctr"/>
            <a:r>
              <a:rPr lang="ru-RU" sz="8000" b="1" cap="none" spc="100" dirty="0" smtClean="0">
                <a:ln w="25400" cap="sq" cmpd="sng">
                  <a:solidFill>
                    <a:srgbClr val="FFFF00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50800" dist="127000" dir="3600000" algn="tl" rotWithShape="0">
                    <a:prstClr val="black">
                      <a:alpha val="40000"/>
                    </a:prstClr>
                  </a:outerShdw>
                </a:effectLst>
              </a:rPr>
              <a:t>Южный океан</a:t>
            </a:r>
            <a:endParaRPr lang="ru-RU" sz="8000" b="1" cap="none" spc="100" dirty="0">
              <a:ln w="25400" cap="sq" cmpd="sng">
                <a:solidFill>
                  <a:srgbClr val="FFFF00"/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50800" dist="127000" dir="36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10200" y="5867400"/>
            <a:ext cx="3475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+mj-lt"/>
              </a:rPr>
              <a:t>Выполнил ученик 7-а класса 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+mj-lt"/>
              </a:rPr>
              <a:t>Бронников Дмитрий</a:t>
            </a:r>
            <a:endParaRPr lang="ru-RU" sz="2000" b="1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304801"/>
            <a:ext cx="8763000" cy="6248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/>
              <a:t>Интересные факты о Южном океане</a:t>
            </a:r>
          </a:p>
          <a:p>
            <a:endParaRPr lang="ru-RU" sz="900" b="1" u="sng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Самая глубокая точка Южного океана достигает отметки в 8264 метра. Это сравнимо с высотой высочайших вершин земли вроде Канченджанги и Эвереста.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Длина береговой линии Южного океана достигает почти 18000 километров. Собственно, почти вся эта цифра — длина береговой линии Антарктиды.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В одном из морей Южного океана (море Уэдделла) вода чище и прозрачнее, чем в любом другом море на Земле.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Знаменитый первооткрыватель Джеймс Кук пересекал границы Южного океана в ходе своего кругосветного плавания.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Прибрежные воды Южного океана всегда замерзают зимой.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Возраст некоторых айсбергов, обнаруженных здесь, достигает 15 лет.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Суммарная масса криля, мелких рачков, в Южном океане оценивается примерно в 2,2 миллиарда тонн.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40176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Южный океан</a:t>
            </a:r>
            <a:r>
              <a:rPr lang="ru-RU" sz="2400" dirty="0" smtClean="0"/>
              <a:t> находится на юге, что и понятно из названия. Однако, своих вод он не имеет. </a:t>
            </a:r>
            <a:br>
              <a:rPr lang="ru-RU" sz="2400" dirty="0" smtClean="0"/>
            </a:br>
            <a:r>
              <a:rPr lang="ru-RU" sz="2400" dirty="0" smtClean="0"/>
              <a:t>Океан состоит из южных частей трёх крупнейших океанов мира: </a:t>
            </a:r>
            <a:r>
              <a:rPr lang="ru-RU" sz="2400" b="1" dirty="0" smtClean="0"/>
              <a:t>Тихого, Атлантического и Индийского</a:t>
            </a:r>
            <a:endParaRPr lang="ru-RU" sz="2400" b="1" dirty="0"/>
          </a:p>
        </p:txBody>
      </p:sp>
      <p:pic>
        <p:nvPicPr>
          <p:cNvPr id="5" name="Содержимое 4" descr="Снимо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828800"/>
            <a:ext cx="5342648" cy="483382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Воды Южного океана омывают только один материк – Антарктиду.</a:t>
            </a:r>
            <a:endParaRPr lang="ru-RU" sz="2400" dirty="0"/>
          </a:p>
        </p:txBody>
      </p:sp>
      <p:pic>
        <p:nvPicPr>
          <p:cNvPr id="6" name="Содержимое 5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676400"/>
            <a:ext cx="8168204" cy="458951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16002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Южный океан занимает площадь более 20 </a:t>
            </a:r>
            <a:r>
              <a:rPr lang="ru-RU" sz="2400" dirty="0" err="1" smtClean="0"/>
              <a:t>млн</a:t>
            </a:r>
            <a:r>
              <a:rPr lang="ru-RU" sz="2400" dirty="0" smtClean="0"/>
              <a:t> кв. м. </a:t>
            </a:r>
            <a:br>
              <a:rPr lang="ru-RU" sz="2400" dirty="0" smtClean="0"/>
            </a:br>
            <a:r>
              <a:rPr lang="ru-RU" sz="2400" dirty="0" smtClean="0"/>
              <a:t>Самое глубокое место океана — </a:t>
            </a:r>
            <a:r>
              <a:rPr lang="ru-RU" sz="2400" dirty="0" err="1" smtClean="0"/>
              <a:t>Южно-Сандвичев</a:t>
            </a:r>
            <a:r>
              <a:rPr lang="ru-RU" sz="2400" dirty="0" smtClean="0"/>
              <a:t> желоб (впадина Метеор). </a:t>
            </a:r>
            <a:br>
              <a:rPr lang="ru-RU" sz="2400" dirty="0" smtClean="0"/>
            </a:br>
            <a:r>
              <a:rPr lang="ru-RU" sz="2400" dirty="0" smtClean="0"/>
              <a:t>Его максимальная глубина составляет 8428 м.</a:t>
            </a:r>
            <a:endParaRPr lang="ru-RU" sz="2400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828800"/>
            <a:ext cx="6477000" cy="462074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Autofit/>
          </a:bodyPr>
          <a:lstStyle/>
          <a:p>
            <a:r>
              <a:rPr lang="ru-RU" sz="2400" dirty="0" smtClean="0"/>
              <a:t>Рядом с берегами Антарктиды выделено </a:t>
            </a:r>
            <a:r>
              <a:rPr lang="ru-RU" sz="2400" u="sng" dirty="0" smtClean="0"/>
              <a:t>14 окраинных морей</a:t>
            </a:r>
            <a:r>
              <a:rPr lang="ru-RU" sz="2400" dirty="0" smtClean="0"/>
              <a:t>, входящих в состав океана: </a:t>
            </a:r>
            <a:br>
              <a:rPr lang="ru-RU" sz="2400" dirty="0" smtClean="0"/>
            </a:br>
            <a:r>
              <a:rPr lang="ru-RU" sz="2400" dirty="0" smtClean="0"/>
              <a:t>Сомова, Дюрвиля, Моусона, Содружества, Космонавтов, Короля Хокона VII, Рисер-Ларсена, Лазарева, Дейвиса, Амундсена, Росса, Беллинсгаузена, Скоша и Уэдделла.</a:t>
            </a:r>
            <a:endParaRPr lang="ru-RU" sz="2400" dirty="0"/>
          </a:p>
        </p:txBody>
      </p:sp>
      <p:pic>
        <p:nvPicPr>
          <p:cNvPr id="4" name="Содержимое 3" descr="-океан-e1517853501917-672x3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2133600"/>
            <a:ext cx="7983794" cy="44196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6764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Особенностью акватории океана является огромное количество айсбергов </a:t>
            </a:r>
            <a:br>
              <a:rPr lang="ru-RU" sz="2400" dirty="0" smtClean="0"/>
            </a:br>
            <a:r>
              <a:rPr lang="ru-RU" sz="2400" dirty="0" smtClean="0"/>
              <a:t>(ежегодно ученые фиксируют более 200 тысяч). Длина некоторых из них превышает сотню километров.</a:t>
            </a:r>
            <a:endParaRPr lang="ru-RU" sz="2400" dirty="0"/>
          </a:p>
        </p:txBody>
      </p:sp>
      <p:pic>
        <p:nvPicPr>
          <p:cNvPr id="4" name="Содержимое 3" descr="dramatic-landscape-photos-daniel-beltra-1jp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676400"/>
            <a:ext cx="7543801" cy="50292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Средняя температура воздуха на просторах Южного океана колеблется от -2 до 10 °C.</a:t>
            </a:r>
            <a:endParaRPr lang="ru-RU" sz="2400" dirty="0"/>
          </a:p>
        </p:txBody>
      </p:sp>
      <p:pic>
        <p:nvPicPr>
          <p:cNvPr id="6" name="Содержимое 5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219200"/>
            <a:ext cx="7814204" cy="52578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6400800" cy="29718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Несмотря на низкую температуру, в океанских водах обитает огромное количество живых организмов. Это водоросли, планктоны, губки, иглокожие, ракообразные, рыбы. Представители этих групп составляют основную часть живности океана.</a:t>
            </a:r>
            <a:endParaRPr lang="ru-RU" sz="2400" dirty="0"/>
          </a:p>
        </p:txBody>
      </p:sp>
      <p:pic>
        <p:nvPicPr>
          <p:cNvPr id="4" name="Содержимое 3" descr="Pacific-Ocean-Reveals-Rare-Coral-Reef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37741" y="3200400"/>
            <a:ext cx="7192327" cy="3429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Встречаются здесь и многие другие животные. </a:t>
            </a:r>
            <a:br>
              <a:rPr lang="ru-RU" sz="2400" dirty="0" smtClean="0"/>
            </a:br>
            <a:r>
              <a:rPr lang="ru-RU" sz="2400" dirty="0" smtClean="0"/>
              <a:t>Обитает в этих водах множество китов и тюленей, </a:t>
            </a:r>
            <a:br>
              <a:rPr lang="ru-RU" sz="2400" dirty="0" smtClean="0"/>
            </a:br>
            <a:r>
              <a:rPr lang="ru-RU" sz="2400" dirty="0" smtClean="0"/>
              <a:t>а на суше - пингвинов.</a:t>
            </a:r>
            <a:endParaRPr lang="ru-RU" sz="2400" dirty="0"/>
          </a:p>
        </p:txBody>
      </p:sp>
      <p:pic>
        <p:nvPicPr>
          <p:cNvPr id="6" name="Содержимое 5" descr="Antarktida-puteshestv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3962400" cy="2641600"/>
          </a:xfrm>
        </p:spPr>
      </p:pic>
      <p:pic>
        <p:nvPicPr>
          <p:cNvPr id="7" name="Рисунок 6" descr="12_animals_on_the_sn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1524000"/>
            <a:ext cx="3733800" cy="2628900"/>
          </a:xfrm>
          <a:prstGeom prst="rect">
            <a:avLst/>
          </a:prstGeom>
        </p:spPr>
      </p:pic>
      <p:pic>
        <p:nvPicPr>
          <p:cNvPr id="8" name="Рисунок 7" descr="tonga_whale_hidroa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9400" y="4114800"/>
            <a:ext cx="3771900" cy="2514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234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Южный океан находится на юге, что и понятно из названия. Однако, своих вод он не имеет.  Океан состоит из южных частей трёх крупнейших океанов мира: Тихого, Атлантического и Индийского</vt:lpstr>
      <vt:lpstr>Воды Южного океана омывают только один материк – Антарктиду.</vt:lpstr>
      <vt:lpstr>Южный океан занимает площадь более 20 млн кв. м.  Самое глубокое место океана — Южно-Сандвичев желоб (впадина Метеор).  Его максимальная глубина составляет 8428 м.</vt:lpstr>
      <vt:lpstr>Рядом с берегами Антарктиды выделено 14 окраинных морей, входящих в состав океана:  Сомова, Дюрвиля, Моусона, Содружества, Космонавтов, Короля Хокона VII, Рисер-Ларсена, Лазарева, Дейвиса, Амундсена, Росса, Беллинсгаузена, Скоша и Уэдделла.</vt:lpstr>
      <vt:lpstr>Особенностью акватории океана является огромное количество айсбергов  (ежегодно ученые фиксируют более 200 тысяч). Длина некоторых из них превышает сотню километров.</vt:lpstr>
      <vt:lpstr>Средняя температура воздуха на просторах Южного океана колеблется от -2 до 10 °C.</vt:lpstr>
      <vt:lpstr>Несмотря на низкую температуру, в океанских водах обитает огромное количество живых организмов. Это водоросли, планктоны, губки, иглокожие, ракообразные, рыбы. Представители этих групп составляют основную часть живности океана.</vt:lpstr>
      <vt:lpstr>Встречаются здесь и многие другие животные.  Обитает в этих водах множество китов и тюленей,  а на суше - пингвинов.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Epr1</dc:creator>
  <cp:lastModifiedBy>PotapovaIL</cp:lastModifiedBy>
  <cp:revision>8</cp:revision>
  <dcterms:created xsi:type="dcterms:W3CDTF">2019-12-11T09:23:30Z</dcterms:created>
  <dcterms:modified xsi:type="dcterms:W3CDTF">2019-12-13T07:17:04Z</dcterms:modified>
</cp:coreProperties>
</file>