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9" r:id="rId1"/>
  </p:sldMasterIdLst>
  <p:notesMasterIdLst>
    <p:notesMasterId r:id="rId17"/>
  </p:notesMasterIdLst>
  <p:sldIdLst>
    <p:sldId id="286" r:id="rId2"/>
    <p:sldId id="302" r:id="rId3"/>
    <p:sldId id="287" r:id="rId4"/>
    <p:sldId id="288" r:id="rId5"/>
    <p:sldId id="289" r:id="rId6"/>
    <p:sldId id="290" r:id="rId7"/>
    <p:sldId id="291" r:id="rId8"/>
    <p:sldId id="293" r:id="rId9"/>
    <p:sldId id="294" r:id="rId10"/>
    <p:sldId id="295" r:id="rId11"/>
    <p:sldId id="296" r:id="rId12"/>
    <p:sldId id="300" r:id="rId13"/>
    <p:sldId id="297" r:id="rId14"/>
    <p:sldId id="298" r:id="rId15"/>
    <p:sldId id="301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5691A1-DF0C-4E87-95F0-D968049D35FC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F611DA-5112-420B-8F50-14A75B4404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25535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96319" y="802299"/>
            <a:ext cx="5618515" cy="2541431"/>
          </a:xfrm>
        </p:spPr>
        <p:txBody>
          <a:bodyPr bIns="0" anchor="b">
            <a:normAutofit/>
          </a:bodyPr>
          <a:lstStyle>
            <a:lvl1pPr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96319" y="3531205"/>
            <a:ext cx="5618515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600" b="0" cap="all" baseline="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96319" y="329308"/>
            <a:ext cx="3086292" cy="30920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4703" y="798973"/>
            <a:ext cx="802005" cy="50357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396319" y="3528542"/>
            <a:ext cx="5618515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30685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Straight Connector 32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07022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8028" y="798974"/>
            <a:ext cx="1103027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3491" y="798974"/>
            <a:ext cx="5301095" cy="465988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6918028" y="798974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88739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2891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1756130"/>
            <a:ext cx="5617002" cy="1887950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2" y="3806196"/>
            <a:ext cx="5617002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43491" y="3804985"/>
            <a:ext cx="561700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9948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804890"/>
            <a:ext cx="6571343" cy="105930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3490" y="2013936"/>
            <a:ext cx="3125871" cy="34375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89182" y="2013936"/>
            <a:ext cx="3125652" cy="343755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9445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" name="Straight Connector 35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804164"/>
            <a:ext cx="6571344" cy="10563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1" y="2019550"/>
            <a:ext cx="3125766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3491" y="2824270"/>
            <a:ext cx="3125766" cy="264445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9182" y="2023004"/>
            <a:ext cx="31256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89182" y="2821491"/>
            <a:ext cx="3125652" cy="263737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151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Straight Connector 31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6130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60365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9042" y="798973"/>
            <a:ext cx="2425950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6656" y="798974"/>
            <a:ext cx="3828178" cy="4658826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9042" y="3205492"/>
            <a:ext cx="2427369" cy="2248181"/>
          </a:xfrm>
        </p:spPr>
        <p:txBody>
          <a:bodyPr>
            <a:normAutofit/>
          </a:bodyPr>
          <a:lstStyle>
            <a:lvl1pPr marL="0" indent="0" algn="l"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1748" y="3205491"/>
            <a:ext cx="242327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24230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4996501" y="482171"/>
            <a:ext cx="3511387" cy="5149101"/>
            <a:chOff x="6852919" y="583365"/>
            <a:chExt cx="4681849" cy="5181928"/>
          </a:xfrm>
        </p:grpSpPr>
        <p:sp>
          <p:nvSpPr>
            <p:cNvPr id="14" name="Rectangle 13"/>
            <p:cNvSpPr/>
            <p:nvPr/>
          </p:nvSpPr>
          <p:spPr>
            <a:xfrm>
              <a:off x="6852919" y="583365"/>
              <a:ext cx="4681849" cy="5181928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14"/>
            <p:cNvSpPr/>
            <p:nvPr/>
          </p:nvSpPr>
          <p:spPr>
            <a:xfrm>
              <a:off x="7273787" y="915806"/>
              <a:ext cx="3844017" cy="4507918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148" y="1129513"/>
            <a:ext cx="3244935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40128" y="1122543"/>
            <a:ext cx="2234998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3492" y="3145992"/>
            <a:ext cx="3240286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36664" y="5469857"/>
            <a:ext cx="3252420" cy="320123"/>
          </a:xfrm>
        </p:spPr>
        <p:txBody>
          <a:bodyPr/>
          <a:lstStyle>
            <a:lvl1pPr algn="l">
              <a:defRPr/>
            </a:lvl1pPr>
          </a:lstStyle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37530" y="318641"/>
            <a:ext cx="3251553" cy="320931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1281" y="3143605"/>
            <a:ext cx="3242014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2982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015734"/>
            <a:ext cx="9144000" cy="4079520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1538" r="12500" b="-1538"/>
          <a:stretch/>
        </p:blipFill>
        <p:spPr>
          <a:xfrm>
            <a:off x="-1" y="6095253"/>
            <a:ext cx="9144001" cy="774727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>
            <a:off x="0" y="6101127"/>
            <a:ext cx="9144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43491" y="804520"/>
            <a:ext cx="6571343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1" y="2015733"/>
            <a:ext cx="6571343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46542" y="330370"/>
            <a:ext cx="2368292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3491" y="329308"/>
            <a:ext cx="4034004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7725" y="798973"/>
            <a:ext cx="795746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8002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0" r:id="rId1"/>
    <p:sldLayoutId id="2147483941" r:id="rId2"/>
    <p:sldLayoutId id="2147483942" r:id="rId3"/>
    <p:sldLayoutId id="2147483943" r:id="rId4"/>
    <p:sldLayoutId id="2147483944" r:id="rId5"/>
    <p:sldLayoutId id="2147483945" r:id="rId6"/>
    <p:sldLayoutId id="2147483946" r:id="rId7"/>
    <p:sldLayoutId id="2147483947" r:id="rId8"/>
    <p:sldLayoutId id="2147483948" r:id="rId9"/>
    <p:sldLayoutId id="2147483949" r:id="rId10"/>
    <p:sldLayoutId id="2147483950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6858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 ?><Relationships xmlns="http://schemas.openxmlformats.org/package/2006/relationships"><Relationship Id="rId3" Target="../media/image6.jpeg" Type="http://schemas.openxmlformats.org/officeDocument/2006/relationships/image"/><Relationship Id="rId7" Target="../media/image10.jpeg" Type="http://schemas.openxmlformats.org/officeDocument/2006/relationships/image"/><Relationship Id="rId2" Target="../media/image5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9.jpeg" Type="http://schemas.openxmlformats.org/officeDocument/2006/relationships/image"/><Relationship Id="rId5" Target="../media/image8.jpeg" Type="http://schemas.openxmlformats.org/officeDocument/2006/relationships/image"/><Relationship Id="rId4" Target="../media/image7.jpeg" Type="http://schemas.openxmlformats.org/officeDocument/2006/relationships/image"/></Relationships>
</file>

<file path=ppt/slides/_rels/slide14.xml.rels><?xml version="1.0" encoding="UTF-8" standalone="yes" ?><Relationships xmlns="http://schemas.openxmlformats.org/package/2006/relationships"><Relationship Id="rId3" Target="../media/image12.jpeg" Type="http://schemas.openxmlformats.org/officeDocument/2006/relationships/image"/><Relationship Id="rId2" Target="../media/image11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15.jpeg" Type="http://schemas.openxmlformats.org/officeDocument/2006/relationships/image"/><Relationship Id="rId5" Target="../media/image14.jpeg" Type="http://schemas.openxmlformats.org/officeDocument/2006/relationships/image"/><Relationship Id="rId4" Target="../media/image13.jpeg" Type="http://schemas.openxmlformats.org/officeDocument/2006/relationships/image"/></Relationships>
</file>

<file path=ppt/slides/_rels/slide15.xml.rels><?xml version="1.0" encoding="UTF-8" standalone="yes" ?><Relationships xmlns="http://schemas.openxmlformats.org/package/2006/relationships"><Relationship Id="rId2" Target="../media/image10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2.xml.rels><?xml version="1.0" encoding="UTF-8" standalone="yes" ?><Relationships xmlns="http://schemas.openxmlformats.org/package/2006/relationships"><Relationship Id="rId2" Target="../media/image3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Юля\Desktop\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" y="0"/>
            <a:ext cx="92515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691680" y="1280374"/>
            <a:ext cx="6336704" cy="230832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kumimoji="0" lang="ru-RU" sz="48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egoe Print" panose="02000600000000000000" pitchFamily="2" charset="0"/>
                <a:cs typeface="Times New Roman" pitchFamily="18" charset="0"/>
              </a:rPr>
              <a:t>НАБЛЮДЕНИЕ</a:t>
            </a:r>
            <a:r>
              <a:rPr kumimoji="0" lang="ru-RU" sz="4800" b="1" i="0" u="none" strike="noStrike" normalizeH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egoe Print" panose="02000600000000000000" pitchFamily="2" charset="0"/>
                <a:cs typeface="Times New Roman" pitchFamily="18" charset="0"/>
              </a:rPr>
              <a:t> ЗА </a:t>
            </a:r>
            <a:r>
              <a:rPr kumimoji="0" lang="ru-RU" sz="4800" b="1" i="0" u="none" strike="noStrike" normalizeH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egoe Print" panose="02000600000000000000" pitchFamily="2" charset="0"/>
                <a:cs typeface="Times New Roman" pitchFamily="18" charset="0"/>
              </a:rPr>
              <a:t>ЖИВОТНЫМИ ВЕСНОЙ</a:t>
            </a:r>
            <a:endParaRPr kumimoji="0" lang="ru-RU" sz="4800" b="1" i="0" u="none" strike="noStrike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Segoe Print" panose="02000600000000000000" pitchFamily="2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0">
              <a:srgbClr val="00B050"/>
            </a:gs>
            <a:gs pos="100000">
              <a:schemeClr val="bg2">
                <a:tint val="45000"/>
                <a:shade val="99000"/>
                <a:satMod val="350000"/>
              </a:schemeClr>
            </a:gs>
            <a:gs pos="100000">
              <a:schemeClr val="bg2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32656"/>
            <a:ext cx="859004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>
                <a:solidFill>
                  <a:schemeClr val="bg1"/>
                </a:solidFill>
              </a:rPr>
              <a:t> За мамой </a:t>
            </a:r>
            <a:r>
              <a:rPr lang="ru-RU" sz="4400" dirty="0" err="1">
                <a:solidFill>
                  <a:schemeClr val="bg1"/>
                </a:solidFill>
              </a:rPr>
              <a:t>бельчихой</a:t>
            </a:r>
            <a:r>
              <a:rPr lang="ru-RU" sz="4400" dirty="0">
                <a:solidFill>
                  <a:schemeClr val="bg1"/>
                </a:solidFill>
              </a:rPr>
              <a:t> </a:t>
            </a:r>
            <a:r>
              <a:rPr lang="ru-RU" sz="4400" dirty="0" err="1">
                <a:solidFill>
                  <a:schemeClr val="bg1"/>
                </a:solidFill>
              </a:rPr>
              <a:t>скакал..Кто</a:t>
            </a:r>
            <a:r>
              <a:rPr lang="ru-RU" sz="4400" dirty="0">
                <a:solidFill>
                  <a:schemeClr val="bg1"/>
                </a:solidFill>
              </a:rPr>
              <a:t> ? </a:t>
            </a:r>
          </a:p>
        </p:txBody>
      </p:sp>
    </p:spTree>
    <p:extLst>
      <p:ext uri="{BB962C8B-B14F-4D97-AF65-F5344CB8AC3E}">
        <p14:creationId xmlns:p14="http://schemas.microsoft.com/office/powerpoint/2010/main" val="4219844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0">
              <a:srgbClr val="00B050"/>
            </a:gs>
            <a:gs pos="100000">
              <a:schemeClr val="bg2">
                <a:tint val="45000"/>
                <a:shade val="99000"/>
                <a:satMod val="350000"/>
              </a:schemeClr>
            </a:gs>
            <a:gs pos="100000">
              <a:schemeClr val="bg2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404664"/>
            <a:ext cx="842166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>
                <a:solidFill>
                  <a:schemeClr val="bg1"/>
                </a:solidFill>
              </a:rPr>
              <a:t>За мамой зайчихой прыгал.. Кто ? </a:t>
            </a:r>
          </a:p>
        </p:txBody>
      </p:sp>
    </p:spTree>
    <p:extLst>
      <p:ext uri="{BB962C8B-B14F-4D97-AF65-F5344CB8AC3E}">
        <p14:creationId xmlns:p14="http://schemas.microsoft.com/office/powerpoint/2010/main" val="2615557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430" y="1124745"/>
            <a:ext cx="8535140" cy="1368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9302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005" y="154503"/>
            <a:ext cx="2673196" cy="269843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4807" y="141765"/>
            <a:ext cx="2808312" cy="256940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02747" y="190508"/>
            <a:ext cx="2835016" cy="249739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9512" y="3614926"/>
            <a:ext cx="2745204" cy="252478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23451" y="3614926"/>
            <a:ext cx="2591025" cy="252478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90398" y="3614926"/>
            <a:ext cx="2736304" cy="2461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22385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235" y="260648"/>
            <a:ext cx="2956220" cy="281507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4740" y="257091"/>
            <a:ext cx="2922167" cy="279670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0192" y="260648"/>
            <a:ext cx="2694321" cy="279315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7584" y="3504682"/>
            <a:ext cx="3240360" cy="280463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87466" y="3501008"/>
            <a:ext cx="3025452" cy="2734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6416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2708920"/>
            <a:ext cx="6864691" cy="342786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835697" y="404664"/>
            <a:ext cx="5760640" cy="2088231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Спасибо за внимание! </a:t>
            </a:r>
            <a:br>
              <a:rPr lang="ru-RU" sz="4000" dirty="0" smtClean="0"/>
            </a:br>
            <a:r>
              <a:rPr lang="ru-RU" sz="4000" dirty="0" smtClean="0"/>
              <a:t>МОЛОДЦЫ,РЕБЯТА,ВЫ СПРАВИЛИСЬ С ЗАДАНИЕМ!</a:t>
            </a:r>
            <a:endParaRPr lang="ru-RU" sz="4000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6372200" y="3531205"/>
            <a:ext cx="2592288" cy="977621"/>
          </a:xfrm>
        </p:spPr>
        <p:txBody>
          <a:bodyPr/>
          <a:lstStyle/>
          <a:p>
            <a:r>
              <a:rPr lang="ru-RU" dirty="0" smtClean="0"/>
              <a:t>Выполнила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70807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45386"/>
            <a:ext cx="9324528" cy="6169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06860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0">
              <a:srgbClr val="00B050"/>
            </a:gs>
            <a:gs pos="100000">
              <a:schemeClr val="bg2">
                <a:tint val="45000"/>
                <a:shade val="99000"/>
                <a:satMod val="350000"/>
              </a:schemeClr>
            </a:gs>
            <a:gs pos="100000">
              <a:schemeClr val="bg2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60648"/>
            <a:ext cx="734481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Сидим дома и отгадываем загадки Загадка1.Хожу </a:t>
            </a:r>
            <a:r>
              <a:rPr lang="ru-RU" sz="3600" dirty="0">
                <a:solidFill>
                  <a:schemeClr val="bg1"/>
                </a:solidFill>
              </a:rPr>
              <a:t>в пушистой шубке, живу в густом лесу. В лесу на старом дубе, орешки я </a:t>
            </a:r>
            <a:r>
              <a:rPr lang="ru-RU" sz="3600" dirty="0" smtClean="0">
                <a:solidFill>
                  <a:schemeClr val="bg1"/>
                </a:solidFill>
              </a:rPr>
              <a:t>грызу.   Кто это?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1694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0">
              <a:srgbClr val="00B050"/>
            </a:gs>
            <a:gs pos="100000">
              <a:schemeClr val="bg2">
                <a:tint val="45000"/>
                <a:shade val="99000"/>
                <a:satMod val="350000"/>
              </a:schemeClr>
            </a:gs>
            <a:gs pos="100000">
              <a:schemeClr val="bg2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04664"/>
            <a:ext cx="770485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>
                <a:solidFill>
                  <a:schemeClr val="bg1"/>
                </a:solidFill>
              </a:rPr>
              <a:t>Загадка 2 Хвост пушистый, мех золотистый. в лесу живет, а в деревне кур </a:t>
            </a:r>
            <a:r>
              <a:rPr lang="ru-RU" sz="4400" dirty="0" smtClean="0">
                <a:solidFill>
                  <a:schemeClr val="bg1"/>
                </a:solidFill>
              </a:rPr>
              <a:t>крадет. Кто это? </a:t>
            </a:r>
            <a:endParaRPr lang="ru-RU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9823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0">
              <a:srgbClr val="00B050"/>
            </a:gs>
            <a:gs pos="100000">
              <a:schemeClr val="bg2">
                <a:tint val="45000"/>
                <a:shade val="99000"/>
                <a:satMod val="350000"/>
              </a:schemeClr>
            </a:gs>
            <a:gs pos="100000">
              <a:schemeClr val="bg2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626469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>
                <a:solidFill>
                  <a:schemeClr val="bg1"/>
                </a:solidFill>
              </a:rPr>
              <a:t>Загадка 3 Комочек пуха, длинное ухо. прыгает ловко, любит </a:t>
            </a:r>
            <a:r>
              <a:rPr lang="ru-RU" sz="4400" dirty="0" smtClean="0">
                <a:solidFill>
                  <a:schemeClr val="bg1"/>
                </a:solidFill>
              </a:rPr>
              <a:t>морковку. Кто это?</a:t>
            </a:r>
            <a:endParaRPr lang="ru-RU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4374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0">
              <a:srgbClr val="00B050"/>
            </a:gs>
            <a:gs pos="100000">
              <a:schemeClr val="bg2">
                <a:tint val="45000"/>
                <a:shade val="99000"/>
                <a:satMod val="350000"/>
              </a:schemeClr>
            </a:gs>
            <a:gs pos="100000">
              <a:schemeClr val="bg2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16632"/>
            <a:ext cx="6696743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>
                <a:solidFill>
                  <a:schemeClr val="bg1"/>
                </a:solidFill>
              </a:rPr>
              <a:t>Загадка 4 Летом ходит без дороги, мимо сосен и берез. А зимой он спит в берлоге, от мороза прячет нос. </a:t>
            </a:r>
          </a:p>
        </p:txBody>
      </p:sp>
    </p:spTree>
    <p:extLst>
      <p:ext uri="{BB962C8B-B14F-4D97-AF65-F5344CB8AC3E}">
        <p14:creationId xmlns:p14="http://schemas.microsoft.com/office/powerpoint/2010/main" val="2408450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0">
              <a:srgbClr val="00B050"/>
            </a:gs>
            <a:gs pos="100000">
              <a:schemeClr val="bg2">
                <a:tint val="45000"/>
                <a:shade val="99000"/>
                <a:satMod val="350000"/>
              </a:schemeClr>
            </a:gs>
            <a:gs pos="100000">
              <a:schemeClr val="bg2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16632"/>
            <a:ext cx="727280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>
                <a:solidFill>
                  <a:schemeClr val="bg1"/>
                </a:solidFill>
              </a:rPr>
              <a:t>Загадка 5 Кто зимой холодной, Бродит злой, голодный. </a:t>
            </a:r>
          </a:p>
        </p:txBody>
      </p:sp>
    </p:spTree>
    <p:extLst>
      <p:ext uri="{BB962C8B-B14F-4D97-AF65-F5344CB8AC3E}">
        <p14:creationId xmlns:p14="http://schemas.microsoft.com/office/powerpoint/2010/main" val="3001859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0">
              <a:srgbClr val="00B050"/>
            </a:gs>
            <a:gs pos="100000">
              <a:schemeClr val="bg2">
                <a:tint val="45000"/>
                <a:shade val="99000"/>
                <a:satMod val="350000"/>
              </a:schemeClr>
            </a:gs>
            <a:gs pos="100000">
              <a:schemeClr val="bg2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548680"/>
            <a:ext cx="814748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>
                <a:solidFill>
                  <a:schemeClr val="bg1"/>
                </a:solidFill>
              </a:rPr>
              <a:t>За мамой волчицей топал.. Кто ? </a:t>
            </a:r>
          </a:p>
        </p:txBody>
      </p:sp>
    </p:spTree>
    <p:extLst>
      <p:ext uri="{BB962C8B-B14F-4D97-AF65-F5344CB8AC3E}">
        <p14:creationId xmlns:p14="http://schemas.microsoft.com/office/powerpoint/2010/main" val="1953019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0">
              <a:srgbClr val="00B050"/>
            </a:gs>
            <a:gs pos="100000">
              <a:schemeClr val="bg2">
                <a:tint val="45000"/>
                <a:shade val="99000"/>
                <a:satMod val="350000"/>
              </a:schemeClr>
            </a:gs>
            <a:gs pos="100000">
              <a:schemeClr val="bg2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620688"/>
            <a:ext cx="846975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>
                <a:solidFill>
                  <a:schemeClr val="bg1"/>
                </a:solidFill>
              </a:rPr>
              <a:t>За мамой медведицей шел.. Кто ? </a:t>
            </a:r>
          </a:p>
        </p:txBody>
      </p:sp>
    </p:spTree>
    <p:extLst>
      <p:ext uri="{BB962C8B-B14F-4D97-AF65-F5344CB8AC3E}">
        <p14:creationId xmlns:p14="http://schemas.microsoft.com/office/powerpoint/2010/main" val="1476336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573</TotalTime>
  <Words>146</Words>
  <Application>Microsoft Office PowerPoint</Application>
  <PresentationFormat>Экран (4:3)</PresentationFormat>
  <Paragraphs>12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Gill Sans MT</vt:lpstr>
      <vt:lpstr>Segoe Print</vt:lpstr>
      <vt:lpstr>Times New Roman</vt:lpstr>
      <vt:lpstr>Gallery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  МОЛОДЦЫ,РЕБЯТА,ВЫ СПРАВИЛИСЬ С ЗАДАНИЕМ!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Пользователь</cp:lastModifiedBy>
  <cp:revision>58</cp:revision>
  <dcterms:created xsi:type="dcterms:W3CDTF">2015-03-24T07:06:08Z</dcterms:created>
  <dcterms:modified xsi:type="dcterms:W3CDTF">2020-04-07T08:30:11Z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492205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