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themeOverride+xml" PartName="/ppt/theme/themeOverr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90" r:id="rId19"/>
    <p:sldId id="29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8A0EB5-78D7-4222-9D88-8C13BF032633}">
          <p14:sldIdLst>
            <p14:sldId id="256"/>
            <p14:sldId id="257"/>
            <p14:sldId id="263"/>
            <p14:sldId id="264"/>
          </p14:sldIdLst>
        </p14:section>
        <p14:section name="Раздел без заголовка" id="{7418A0DC-E6A3-49E3-B4D6-43B4969EC60A}">
          <p14:sldIdLst>
            <p14:sldId id="265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90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1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99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84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39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5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9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033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8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4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95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36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81906-8732-4D1C-817D-285543D4DFBB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94CB1-181F-4D03-94F8-7B85835D9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03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slideLayouts/slideLayout7.xml" Type="http://schemas.openxmlformats.org/officeDocument/2006/relationships/slideLayout"/><Relationship Id="rId1" Target="../theme/themeOverride3.xml" Type="http://schemas.openxmlformats.org/officeDocument/2006/relationships/themeOverride"/></Relationships>
</file>

<file path=ppt/slides/_rels/slide15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slideLayouts/slideLayout7.xml" Type="http://schemas.openxmlformats.org/officeDocument/2006/relationships/slideLayout"/><Relationship Id="rId1" Target="../theme/themeOverride1.xml" Type="http://schemas.openxmlformats.org/officeDocument/2006/relationships/themeOverrid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7008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8721" y="378823"/>
            <a:ext cx="95358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0" normalizeH="0" baseline="0" noProof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normalizeH="0" baseline="0" noProof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Заочное путешествие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normalizeH="0" baseline="0" noProof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Здравствуй,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normalizeH="0" baseline="0" noProof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птичья страна</a:t>
            </a:r>
            <a:r>
              <a:rPr kumimoji="0" lang="ru-RU" sz="7200" b="1" i="0" u="none" strike="noStrike" kern="0" normalizeH="0" baseline="0" noProof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!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Часть 1</a:t>
            </a:r>
          </a:p>
        </p:txBody>
      </p:sp>
    </p:spTree>
    <p:extLst>
      <p:ext uri="{BB962C8B-B14F-4D97-AF65-F5344CB8AC3E}">
        <p14:creationId xmlns:p14="http://schemas.microsoft.com/office/powerpoint/2010/main" val="293248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9" y="2131540"/>
            <a:ext cx="4616968" cy="4608512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5876544" y="1033635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Снегирь-самец - красногрудая птичка с голубовато-серой спинкой и чёрной головкой, а у самочек наряд более скромный. Снегири обычно держатся небольшими стайками по 7-10 птичек в каждой. Чем сильнее мороз, тем спокойнее сидит стайка, изредка передвигаясь, чтобы сорвать ягоду, отломить почку, а затем снова усесться неподвижно на некоторое время. И так целый день. С приближением темноты вся стайка улетает в кусты или на деревья, где и ночует, скрытая в ветках. Снегирь - доверчивая и общительная птица. Если кто-нибудь из стаи попался в ловушку, остальные спешат на помощь.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1598" y="205040"/>
            <a:ext cx="4876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Красногрудый, чернокрылый,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зернышки клевать,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первым снегом на рябине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появиться опять.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94920" y="161080"/>
            <a:ext cx="2002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</a:p>
        </p:txBody>
      </p:sp>
    </p:spTree>
    <p:extLst>
      <p:ext uri="{BB962C8B-B14F-4D97-AF65-F5344CB8AC3E}">
        <p14:creationId xmlns:p14="http://schemas.microsoft.com/office/powerpoint/2010/main" val="187343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822" y="3201008"/>
            <a:ext cx="3801272" cy="3480570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32348" y="72782"/>
            <a:ext cx="55107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птичка так птичка,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дрозд, не синичка,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лебедь, не утка 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козодой.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эта вот птичка,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и невеличка,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 птенцов 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лютой зимой</a:t>
            </a:r>
            <a:r>
              <a:rPr lang="ru-RU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48194" y="53099"/>
            <a:ext cx="14622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Клёст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57158" y="641421"/>
            <a:ext cx="628806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клестов клюв похож на крестик. Такой клюв есть только у клестов! Он им нужен, чтобы добывать себе еду – доставать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семена</a:t>
            </a:r>
          </a:p>
          <a:p>
            <a:pPr algn="just">
              <a:tabLst>
                <a:tab pos="41211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шишек.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Клест – это самая удивительная птица! И самая закаленная! Никаких морозов не боится! Гнездо клесты делают очень теплое и прочное. И всегда их гнездо находится очень высоко на сосне или на ели, чтобы никто птенцов не смог достать. Строят клесты  свой зимний домик для птенчиков – свое гнездо из сухих еловых веточек, мха и лишайников, мягких корешков. А чтобы теплее оно было, выстилают внутри шерстью и перышками. Теплый прочный дом получается у клестов! Не страшны в таком домике ни мороз, ни вьюга!</a:t>
            </a:r>
          </a:p>
        </p:txBody>
      </p:sp>
    </p:spTree>
    <p:extLst>
      <p:ext uri="{BB962C8B-B14F-4D97-AF65-F5344CB8AC3E}">
        <p14:creationId xmlns:p14="http://schemas.microsoft.com/office/powerpoint/2010/main" val="28579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832" y="2069593"/>
            <a:ext cx="3971327" cy="4617718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738754" y="275305"/>
            <a:ext cx="18501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7832" y="150406"/>
            <a:ext cx="43089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кормушку к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зимой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Прилетает птица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жёлтой грудкой пуховой 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Шустрая 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11034" y="1058347"/>
            <a:ext cx="658869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Яркая и красивая окраска брюшка – желтая или лимонная, с продольной черной полосой. Снежно-белые щечки и затылок, а сама голова черная. Со стороны спины зеленоватый или голубоватый отлив. Черный суженный, прямой, укороченный клюв и длинный хвост. Крыло серо-голубого цвета с поперечными светлыми полосками. На зиму эти птички не улетают в тёплые страны, лишь в период сильного голода морозной зимой перемещаются стаи в места, более благоприятные для выживания. Стоит только появится первым лучикам солнца, еще в феврале, и данная птица-синица первой начинает радовать людей своим щебетом.</a:t>
            </a:r>
          </a:p>
        </p:txBody>
      </p:sp>
    </p:spTree>
    <p:extLst>
      <p:ext uri="{BB962C8B-B14F-4D97-AF65-F5344CB8AC3E}">
        <p14:creationId xmlns:p14="http://schemas.microsoft.com/office/powerpoint/2010/main" val="264456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032" y="0"/>
            <a:ext cx="1169212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Перелетные птицы </a:t>
            </a:r>
            <a:endParaRPr lang="ru-RU" sz="4800" b="1" kern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птицы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улетающие зимой в теплые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Не холод заставляет птиц покинуть родные места. Они улетают из-за недостатка пищи. Весной перелётные птицы снова возвращаются на родину.</a:t>
            </a:r>
          </a:p>
          <a:p>
            <a:pPr algn="ctr"/>
            <a:r>
              <a:rPr lang="ru-RU" dirty="0">
                <a:solidFill>
                  <a:srgbClr val="141414"/>
                </a:solidFill>
                <a:latin typeface="Arial" panose="020B0604020202020204" pitchFamily="34" charset="0"/>
              </a:rPr>
              <a:t> </a:t>
            </a:r>
            <a:endParaRPr lang="ru-RU" b="0" i="0" u="none" strike="noStrike" dirty="0">
              <a:solidFill>
                <a:srgbClr val="141414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7251" t="8523" r="6878" b="7810"/>
          <a:stretch/>
        </p:blipFill>
        <p:spPr>
          <a:xfrm>
            <a:off x="256032" y="2645664"/>
            <a:ext cx="4415882" cy="4023360"/>
          </a:xfrm>
          <a:prstGeom prst="round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61744" y="1677382"/>
            <a:ext cx="16349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Стриж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7334" y="1433542"/>
            <a:ext cx="5364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эта небольшая,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Целый день она летает – 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желает приземлиться,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ветки не садится.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 леса, выше крыш –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быстрей летает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27946" y="4242816"/>
            <a:ext cx="71299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Стриж – это небольшая птичка, преимущественно серого цвета с черными и белыми вкраплениями. ... Длина тела птицы от 10 до 12 см, масса взрослых особей около 140 г. Голова крупная, клюв острый и маленький, хвост прямой, крылья изогнутые, длинные, ноги слабые, короткие.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46307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32" y="2913889"/>
            <a:ext cx="4913376" cy="3169920"/>
          </a:xfrm>
          <a:prstGeom prst="snip2Diag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913120" y="1559494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Лебедь - величавая и грациозная птица. Стая летящих лебедей - это редкое по красоте зрелище. Лебеди летают со скоростью 60-80 км/час. Лебеди очень агрессивные и задиристые птицы. Они не терпят на своей территории никого, кроме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семьи.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остальных лебедь набрасывается, как на заклятых врагов. Именно поэтому на одном пруду всегда живёт только одна пара. Так они живут всю жизнь в течение 30-40 лет, если их никто не потревожит.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0832" y="545340"/>
            <a:ext cx="42306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 медленно плывёт,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белый теплоход.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Горделива и красива,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Терпелива и пуглива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5384" y="318254"/>
            <a:ext cx="17273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Лебедь</a:t>
            </a:r>
          </a:p>
        </p:txBody>
      </p:sp>
    </p:spTree>
    <p:extLst>
      <p:ext uri="{BB962C8B-B14F-4D97-AF65-F5344CB8AC3E}">
        <p14:creationId xmlns:p14="http://schemas.microsoft.com/office/powerpoint/2010/main" val="1118237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8038" b="13169"/>
          <a:stretch/>
        </p:blipFill>
        <p:spPr>
          <a:xfrm>
            <a:off x="318985" y="2105768"/>
            <a:ext cx="4136387" cy="4455018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629912" y="707886"/>
            <a:ext cx="741883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Кукушка – птица, известная практически каждому. Она довольно беспокойна,  избегает общества себе подобных и не любит общаться с другими птицами. Общая длина кукушки около 9 см, масса примерно 115 гр. Рацион кукушки составляют насекомые, особенно личинки. Её любимое блюдо — мохнатые гусеницы. Уничтожение мохнатых гусениц – несомненная помощь кукушки родной природе. Кукушка со старых времён является примером неправильного отношения родителей к детям. У неё своеобразный взгляд на собственное потомство. Кукушки никогда не строят себе гнёзд и не высиживают птенцов. Свои яйца они подкладывают в гнёзда других птиц. Отложив на земле яйцо, кукушка берёт его в клюв и, подлетев незаметно к гнезду какой-либо птички, подкладывает его туда в отсутствии хозяев.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43820" y="0"/>
            <a:ext cx="2104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Кукушка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1216" y="289886"/>
            <a:ext cx="41803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ворона, не синица,-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зовётся эта птица?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Примостилась на суку-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Раздалось в лесу «ку-ку».</a:t>
            </a:r>
          </a:p>
        </p:txBody>
      </p:sp>
    </p:spTree>
    <p:extLst>
      <p:ext uri="{BB962C8B-B14F-4D97-AF65-F5344CB8AC3E}">
        <p14:creationId xmlns:p14="http://schemas.microsoft.com/office/powerpoint/2010/main" val="105273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2946" b="16259"/>
          <a:stretch/>
        </p:blipFill>
        <p:spPr>
          <a:xfrm>
            <a:off x="441901" y="2350007"/>
            <a:ext cx="3676207" cy="4035553"/>
          </a:xfrm>
          <a:prstGeom prst="snip2Diag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727708" y="1831035"/>
            <a:ext cx="71473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 – крупная птица с черным оперением. Его можно встретить на всей территории России. Ночью грачи устраиваются в ветвях деревьев. Эти птицы уничтожают множество насекомых, среди которых немало вредителей сельскохозяйственных культур. Но часто грачи не помогают полеводам, а вредят им, выклевывая молодые всходы пшеницы, кукурузы, подсолнечника. Огромные стаи птиц приходиться отпугивать устанавливая на поля пугала. В средней полосе России прилёт грачей – признак наступившей весны.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6176" y="251169"/>
            <a:ext cx="3584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Чёрный, проворный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Кричит: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Крак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Червякам враг!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32759" y="251169"/>
            <a:ext cx="1170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</a:p>
        </p:txBody>
      </p:sp>
    </p:spTree>
    <p:extLst>
      <p:ext uri="{BB962C8B-B14F-4D97-AF65-F5344CB8AC3E}">
        <p14:creationId xmlns:p14="http://schemas.microsoft.com/office/powerpoint/2010/main" val="32969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94" y="1744552"/>
            <a:ext cx="4544213" cy="4781509"/>
          </a:xfrm>
          <a:prstGeom prst="snip2Diag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256652" y="1666623"/>
            <a:ext cx="67280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давних пор повелось, что прилёт скворцов означает приход весны.  Пара скворцов устраивает гнездо в расщелинах скал, в дуплах, но больше всего предпочитает скворечники – специальные домики, построенные для них людьми. Хотя скворец отлично поёт сам, он любит подражать пению других птиц. скворцов часто содержат как домашних птиц. Часто скворцы могут воспроизводить невероятные звуки: гудок паровоза, звук автомобильного мотора, скрип двери, ржание лошади и т.д.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7680" y="472848"/>
            <a:ext cx="3194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шесте дворец,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дворце певец,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12940" y="242015"/>
            <a:ext cx="20277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</a:p>
        </p:txBody>
      </p:sp>
    </p:spTree>
    <p:extLst>
      <p:ext uri="{BB962C8B-B14F-4D97-AF65-F5344CB8AC3E}">
        <p14:creationId xmlns:p14="http://schemas.microsoft.com/office/powerpoint/2010/main" val="191209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832946" y="2248007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344" y="190156"/>
            <a:ext cx="1159459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Ребята, птицы наши помощники! </a:t>
            </a:r>
            <a:endParaRPr lang="ru-RU" sz="4000" b="1" kern="0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4000" b="1" kern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Они </a:t>
            </a:r>
            <a:r>
              <a:rPr lang="ru-RU" sz="40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охраняют наши леса, поля от </a:t>
            </a:r>
          </a:p>
          <a:p>
            <a:pPr algn="ctr"/>
            <a:r>
              <a:rPr lang="ru-RU" sz="40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вредителей. Берегите птиц!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2129148"/>
            <a:ext cx="10841736" cy="403187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птицах много знаем мы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то же время мало.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нужно всем: и вам и нам,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их побольше стало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побережем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друзей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пернатых,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Иначе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 нулю сведем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Певцов наших крылатых.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Съедят деревья и плоды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личинки насекомых.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поредеют все сады.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наших птиц знакомых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3633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7980" y="2055813"/>
            <a:ext cx="79015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3771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5840" y="496389"/>
            <a:ext cx="1013677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Здравствуйте, дорогие ребята, уважаемые родители! </a:t>
            </a:r>
          </a:p>
          <a:p>
            <a:pPr indent="457200" algn="just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я </a:t>
            </a:r>
            <a:r>
              <a:rPr lang="ru-RU" sz="2800" b="1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приглашю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вас в путешествие по удивительной стране. Кто живет в ней?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Птицы! Их мелодичные, звонкие голоса, яркое оперение оживляют природу, вселяют в нас бодрость и радость. Без птиц природа мертва. Несомненно, первые мысли о воздухоплавании, стремление научиться летать зародилось у людей при взгляде на птиц. Птицы – дети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воздуха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Покорители воздушного океана. Они поднимаются выше облаков  и гор.  Перелетают через моря и пустыни.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Птиц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Земле много – около 9 тысяч видов.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Птицы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различаются по внешнему виду и размерам.</a:t>
            </a:r>
          </a:p>
          <a:p>
            <a:pPr indent="457200" algn="just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61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6572" y="243346"/>
            <a:ext cx="11573692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57200" algn="just"/>
            <a:endParaRPr lang="ru-RU" sz="2800" b="1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66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мы познакомимся с некоторыми птицами, живущими в России</a:t>
            </a:r>
          </a:p>
          <a:p>
            <a:pPr indent="457200" algn="just"/>
            <a:endParaRPr lang="ru-RU" sz="2800" b="1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66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Давайте 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вспомним: каких птиц называют зимующими, а каких перелетными?</a:t>
            </a:r>
          </a:p>
          <a:p>
            <a:pPr indent="457200" algn="just"/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Правильно.  Многие птицы с наступлением холодов улетают на юг. Это птицы</a:t>
            </a:r>
            <a:r>
              <a:rPr lang="ru-RU" sz="2800" b="1" u="sng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перелетные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 они </a:t>
            </a: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улетают 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тёплые страны, их зимой у нас не встретишь. </a:t>
            </a:r>
            <a:endParaRPr lang="ru-RU" sz="2800" b="1" dirty="0" smtClean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66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есть "</a:t>
            </a:r>
            <a:r>
              <a:rPr lang="ru-RU" sz="2800" b="1" u="sng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зимующие птицы</a:t>
            </a:r>
            <a:r>
              <a:rPr lang="ru-RU" sz="28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", которые живут с нами летом и остаются жить рядом с нами и зимой</a:t>
            </a:r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66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Теперь познакомимся с отдельными  представителями мира пернатых</a:t>
            </a:r>
            <a:endParaRPr lang="ru-RU" sz="28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FF66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/>
            <a:endParaRPr lang="ru-RU" dirty="0" smtClean="0"/>
          </a:p>
          <a:p>
            <a:pPr indent="45720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644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6873" y="470311"/>
            <a:ext cx="62379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kern="0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Зимующие птицы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3463" y="1301308"/>
            <a:ext cx="113485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проблема для птиц зимой, особенно очень снежной - это нехватка питания. Поэтому люди стремятся помочь нашим пернатым соседям пережить этот трудный для них период, устраивают подкормочные площадки и кормушки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Мы с вами тоже зимой делали кормушки и подкармливали птиц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1977" y="2390022"/>
            <a:ext cx="4554631" cy="4285098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866380" y="2500361"/>
            <a:ext cx="32332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32767" y="3905110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Бело-чёрная она,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Трещит средь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дня,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всё яркое ворует,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гнездо себе несёт?</a:t>
            </a:r>
          </a:p>
        </p:txBody>
      </p:sp>
    </p:spTree>
    <p:extLst>
      <p:ext uri="{BB962C8B-B14F-4D97-AF65-F5344CB8AC3E}">
        <p14:creationId xmlns:p14="http://schemas.microsoft.com/office/powerpoint/2010/main" val="28355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6128" y="333615"/>
            <a:ext cx="6096000" cy="66479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сороки есть прозвище - белобока. По бокам перышки у неё белые, а голова, крылья и хвост чёрные, как у ворона. Очень красив у сороки хвост - длинный, прямой, будто стрела. Перья на нём не просто чёрные, а с красивым зеленоватым отливом. Всем известна, её привычка красть и прятать блестящие предметы. Сорока обычно селится в открытом месте с множеством деревьев и кустов. Она избегает густого леса. Корм сорок разнообразен. Во время выкармливания птенцов сорока не только пожирает мелких млекопитающих, насекомых, гусениц и разных других мелких животных, но и разоряет гнёзда других птиц. Кроме того, она охотно употребляет в пищу различные ягоды, фрукты, злаки.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21" y="1786298"/>
            <a:ext cx="5139399" cy="3432034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70807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76466" y="379214"/>
            <a:ext cx="205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2776" y="88357"/>
            <a:ext cx="42481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Чик-чирик!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зернышкам прыг!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Клюй, не робей!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это? ...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602388" y="1536173"/>
            <a:ext cx="45780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 — самый обычный, верх головы серый, горло и верхняя часть груди черные, с </a:t>
            </a:r>
            <a:r>
              <a:rPr lang="ru-RU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пестринками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Характерным признаком всех воробьиных является их небольшая величина. По земле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передвигаются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скачками, людей не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боятся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Вес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35 грамм, длина тела — до 20 см.</a:t>
            </a:r>
            <a:r>
              <a:rPr lang="ru-RU" dirty="0"/>
              <a:t>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28" y="2076693"/>
            <a:ext cx="5608234" cy="3791713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92538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92" y="767186"/>
            <a:ext cx="4960532" cy="3720399"/>
          </a:xfrm>
          <a:prstGeom prst="snip2Diag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983020" y="243317"/>
            <a:ext cx="17972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9526" y="4839391"/>
            <a:ext cx="35982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дереве сидит,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"Кар-кар!" кричит,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Никого не боится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Разбойница птица.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71084" y="948690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– это крупная птица плотного сложения с широким и тупым клювом. Ее часто путают с галкой из-за схожести внешнего вида и с птицей под названием «ворон» из-за схожести названий. По внешнему виду ворону легко отличить от сородичей – тело у нее серого цвета, а вот голова, крылья и хвост – черные, с металлическим отливом. В питании вороны не привередливы. Они могут употреблять и животную и растительную пищу. Характер у вороны дерзкий и нахальный. Когда эти птицы в поисках пропитания разоряют чужие гнезда, то не боятся никого, даже человека.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23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34006" y="201979"/>
            <a:ext cx="1687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20936" y="274589"/>
            <a:ext cx="33130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сизокрылым,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 детства зовут.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символа мира,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любят, и чтут.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93" y="2242241"/>
            <a:ext cx="5090601" cy="4371211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658387" y="457627"/>
            <a:ext cx="6329819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 — это птица с небольшой головой, тонким клювом, короткими ногами, но очень цепкими пальцами на них. Еще у этой птицы красивые, длинные и острые крылья. Голуби могут жить не только на воле, то есть на улицах города, в лесу, скалах, но еще и у человека. Человек строит птицам хороший дом — голубятню или клетку. Существует много разных пород голубей, но те, которые обитают в городе, называются сизарями. Кроме семечек и хлеба, голуби едят разные зерна, семена, растения, ягоды. Еще голуби пьют много воды, чтобы быстрее размягчалась твердая пища. Городским птицам очень тяжело зимой, потому, что вся еда осталась под снегом — поэтому так важно кормить птиц зимой.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2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16" y="2134565"/>
            <a:ext cx="5030024" cy="4348616"/>
          </a:xfrm>
          <a:prstGeom prst="ellipse">
            <a:avLst/>
          </a:prstGeom>
          <a:ln w="57150">
            <a:solidFill>
              <a:srgbClr val="C0000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096000" y="2033035"/>
            <a:ext cx="6096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дятлов в природе великое множество, более двухсот двадцати. Дятел – птица умная. Стуча по дереву, он по звуку определяет местонахождение насекомых и старательно извлекает их из-под коры. У дятла очень длинный (для пернатых) язык. Для чего ему такой нужен?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Языком,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всяческих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уголков,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вытаскивает насекомых, приносящих дереву вред. Ведь не зря его называют «доктором леса».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68401" y="3244334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8784" y="90169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 беретке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ярко-красном,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черной курточке атласной?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он не глядит, 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стучит, стучит, стучит.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43654" y="391154"/>
            <a:ext cx="14782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</a:p>
        </p:txBody>
      </p:sp>
    </p:spTree>
    <p:extLst>
      <p:ext uri="{BB962C8B-B14F-4D97-AF65-F5344CB8AC3E}">
        <p14:creationId xmlns:p14="http://schemas.microsoft.com/office/powerpoint/2010/main" val="373572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1257</Words>
  <Application>Microsoft Office PowerPoint</Application>
  <PresentationFormat>Широкоэкранный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49</cp:revision>
  <dcterms:created xsi:type="dcterms:W3CDTF">2020-04-07T04:46:01Z</dcterms:created>
  <dcterms:modified xsi:type="dcterms:W3CDTF">2020-04-07T14:33:46Z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1151879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