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3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104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536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834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701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588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548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433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762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987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776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84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CB4BB-9DB5-4171-BF7C-1BF7E7740EF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1B7AD-8DF1-4C1F-BF50-29E2A0782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068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78182" y="982177"/>
            <a:ext cx="70658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48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Заочное путешествие</a:t>
            </a:r>
          </a:p>
          <a:p>
            <a:pPr lvl="0" algn="ctr">
              <a:defRPr/>
            </a:pPr>
            <a:r>
              <a:rPr lang="ru-RU" sz="72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Здравствуй,</a:t>
            </a:r>
          </a:p>
          <a:p>
            <a:pPr lvl="0" algn="ctr">
              <a:defRPr/>
            </a:pPr>
            <a:r>
              <a:rPr lang="ru-RU" sz="72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kern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птичья страна</a:t>
            </a:r>
            <a:r>
              <a:rPr lang="ru-RU" sz="72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lvl="0" algn="ctr">
              <a:defRPr/>
            </a:pPr>
            <a:r>
              <a:rPr lang="ru-RU" sz="48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4800" b="1" kern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b="1" kern="0" dirty="0">
              <a:ln w="2222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1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1491" y="890444"/>
            <a:ext cx="10515600" cy="1021483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kumimoji="0" lang="ru-RU" sz="4800" b="1" i="0" u="none" strike="noStrike" kern="0" cap="none" spc="0" normalizeH="0" baseline="0" noProof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Викторина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1491" y="1911927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самая большая в мире птица?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42551" y="3548963"/>
            <a:ext cx="46933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Африканский страус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2353" y="1911927"/>
            <a:ext cx="4621169" cy="45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2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8527" y="445077"/>
            <a:ext cx="10515600" cy="1325563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4000" dirty="0">
                <a:solidFill>
                  <a:srgbClr val="C00000"/>
                </a:solidFill>
                <a:latin typeface="Calibri" panose="020F0502020204030204"/>
                <a:ea typeface="+mn-ea"/>
                <a:cs typeface="+mn-cs"/>
              </a:rPr>
              <a:t>Птица- санитар леса? </a:t>
            </a:r>
            <a:br>
              <a:rPr lang="ru-RU" sz="4000" dirty="0">
                <a:solidFill>
                  <a:srgbClr val="C00000"/>
                </a:solidFill>
                <a:latin typeface="Calibri" panose="020F0502020204030204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7127" y="2095789"/>
            <a:ext cx="3401291" cy="979920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Дятел</a:t>
            </a:r>
            <a:endParaRPr lang="ru-RU" sz="4000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8563" y="1354512"/>
            <a:ext cx="4925995" cy="427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5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14293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Какие птицы летают бесшумно? </a:t>
            </a:r>
            <a:b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2071255" cy="751320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7373" y="718491"/>
            <a:ext cx="3816427" cy="560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6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8872" y="439717"/>
            <a:ext cx="75715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Какая птица быстрее всех летает?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0762" y="1537202"/>
            <a:ext cx="16349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Стриж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303" y="1537202"/>
            <a:ext cx="7541406" cy="506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6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1835" y="235850"/>
            <a:ext cx="7862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Какая пицца наших лесов лучше всех подражает птичьим голосам?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1835" y="2280745"/>
            <a:ext cx="2027799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Скворец</a:t>
            </a:r>
            <a:endParaRPr lang="ru-RU" sz="3200" dirty="0">
              <a:solidFill>
                <a:srgbClr val="C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2788" y="1784813"/>
            <a:ext cx="4505334" cy="474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2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360541"/>
            <a:ext cx="74260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птицы хранят верность друг другу всю жизнь?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" y="2472385"/>
            <a:ext cx="17674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Лебеди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2200" y="1683980"/>
            <a:ext cx="5023539" cy="327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94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459504"/>
            <a:ext cx="68025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kern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Молодцы, ребята!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64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63</Words>
  <Application>Microsoft Office PowerPoint</Application>
  <PresentationFormat>Широкоэкранный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Птица- санитар леса?  </vt:lpstr>
      <vt:lpstr>Какие птицы летают бесшумно?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6</cp:revision>
  <dcterms:created xsi:type="dcterms:W3CDTF">2020-04-07T14:14:01Z</dcterms:created>
  <dcterms:modified xsi:type="dcterms:W3CDTF">2020-04-07T14:55:28Z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3998331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