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все что может пригодится для аттестации\img8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348880"/>
            <a:ext cx="7200256" cy="4077832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51520" y="260649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Times New Roman" panose="02020603050405020304" pitchFamily="18" charset="0"/>
              </a:rPr>
              <a:t>Жизнь и творчество </a:t>
            </a:r>
          </a:p>
          <a:p>
            <a:pPr algn="ctr"/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Times New Roman" panose="02020603050405020304" pitchFamily="18" charset="0"/>
              </a:rPr>
              <a:t>          Сергея Михалкова</a:t>
            </a:r>
            <a:endParaRPr lang="ru-RU" sz="4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все что может пригодится для аттестации\img8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60648"/>
            <a:ext cx="7640941" cy="43982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95536" y="4869160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В 2009 году С. Михалков умер на 97 году жизни. 28 мая 2014 года в Москве на Поварской улице был открыт памятник С. В. Михалкову.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В церемонии принял участие президент В. Путин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все что может пригодится для аттестации\img8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932040" y="908720"/>
            <a:ext cx="381642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  <a:t>Я к вам обращаюсь, товарищи, дети:</a:t>
            </a:r>
            <a:b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  <a:t>Полезнее книги нет вещи на свете!</a:t>
            </a:r>
            <a:b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  <a:t>Пусть книги друзьями заходят в дома,</a:t>
            </a:r>
            <a:b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  <a:t>Читайте всю жизнь, набирайтесь ума!</a:t>
            </a:r>
          </a:p>
          <a:p>
            <a:pPr algn="r"/>
            <a:endParaRPr lang="ru-RU" sz="2400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С. Михалков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6146" name="Picture 2" descr="C:\Users\Наталья\Downloads\1n9UIEkurA5A_sergei-mikhalko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620688"/>
            <a:ext cx="4070226" cy="5426968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все что может пригодится для аттестации\img8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16" y="1196752"/>
            <a:ext cx="3320077" cy="4033739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923928" y="1052736"/>
            <a:ext cx="50405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Сергей Михалков родился 13 марта 1913 года в Москве. Кроме Сергея  в семье воспитывались еще два мальчика: Михаил, Александр. 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Мать поэта, Ольга Михайловна Михалкова, была сестрой милосердия, потом преподавала французский язык в школе, а затем полностью посвятила себя семье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все что может пригодится для аттестации\img8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Наталья\Downloads\KMO_108476_00005_1_t218_1052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404664"/>
            <a:ext cx="6852937" cy="3851237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23528" y="4365104"/>
            <a:ext cx="8640960" cy="2318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Семья Михалкова уехала в Ставропольский край, где будущий поэт окончил школу, а затем вернулся в столицу.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Он работал в нескольких местах до тех пор, пока, наконец, не стал внештатным сотрудником газеты «Известия». В то время в биографии Сергея Михалкова его стихи печатались в самых известных газетах и журналах страны. Например, в «Огоньке», «Правде», «Комсомольской правде», «Известиях» …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все что может пригодится для аттестации\img8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75856" y="1412776"/>
            <a:ext cx="25922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  <a:cs typeface="Times New Roman" panose="02020603050405020304" pitchFamily="18" charset="0"/>
              </a:rPr>
              <a:t>После печати поэмы «Дядя Степа» еще более прославился.</a:t>
            </a:r>
            <a:br>
              <a:rPr lang="ru-RU" sz="2400" dirty="0" smtClean="0">
                <a:solidFill>
                  <a:schemeClr val="tx2"/>
                </a:solidFill>
                <a:latin typeface="Comic Sans MS" pitchFamily="66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  <a:cs typeface="Times New Roman" panose="02020603050405020304" pitchFamily="18" charset="0"/>
              </a:rPr>
              <a:t>В 1935 (год выхода поэмы) Михалков начинает учебу в Литературном институте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4098" name="Picture 2" descr="C:\Users\Наталья\Desktop\3JbAAAykgUtchjKG0vCx1gxOuF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64153" y="2276872"/>
            <a:ext cx="2890293" cy="4335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9" name="Picture 3" descr="C:\Users\Наталья\Desktop\Mazurin5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88640"/>
            <a:ext cx="3059832" cy="43796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все что может пригодится для аттестации\img8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 descr="C:\Users\Наталья\Desktop\a55b9ecd2c08f72aa5badae2c47b122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88640"/>
            <a:ext cx="3898382" cy="2724413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2" name="Picture 2" descr="C:\Users\Наталья\Desktop\007ca6a6a5fd475c6b6accb24a737013c28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080" y="3140968"/>
            <a:ext cx="3240360" cy="3240360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4" name="Picture 4" descr="C:\Users\Наталья\Desktop\iuxbqzolwkugab46_102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260648"/>
            <a:ext cx="4144933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51520" y="3284984"/>
            <a:ext cx="45365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Во время Великой Отечественной Войны Сергей Михалков работает военным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корреспондентом,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а после ее окончания продолжает писать стихи для детей</a:t>
            </a:r>
            <a:endParaRPr lang="ru-RU" sz="2400" dirty="0">
              <a:solidFill>
                <a:srgbClr val="002060"/>
              </a:solidFill>
              <a:latin typeface="Comic Sans MS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все что может пригодится для аттестации\img8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772816"/>
            <a:ext cx="8396425" cy="472299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8" y="188641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Также он создавал детские пьесы, писал сценарии к мультфильмам</a:t>
            </a:r>
            <a:endParaRPr lang="ru-RU" sz="2800" dirty="0">
              <a:solidFill>
                <a:srgbClr val="002060"/>
              </a:solidFill>
              <a:latin typeface="Comic Sans MS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все что может пригодится для аттестации\img8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1619672" y="332656"/>
            <a:ext cx="6635262" cy="44911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51520" y="5085184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В 1944 году после решения правительства сменить гимн, Михалков стал одним из авторов текста новой версии.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 Вторая редакция текста гимна вышла из-под пера Михалкова в 1977 Третья – в 2000 году.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все что может пригодится для аттестации\img8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188640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Сергей Михалков имеет множество государственных наград и премий России и СССР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844824"/>
            <a:ext cx="7434278" cy="4449714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все что может пригодится для аттестации\img8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4221088"/>
            <a:ext cx="85689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В 2008 году С. Михалков за выдающийся вклад в развитие отечественной литературы, многолетнюю творческую и общественную деятельность был награжден орденом Святого апостола Андрея Первозванного.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  <a:cs typeface="Times New Roman" panose="02020603050405020304" pitchFamily="18" charset="0"/>
              </a:rPr>
              <a:t>В 2013 году вышла почтовая марка России, посвященная этой награде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2656"/>
            <a:ext cx="8784976" cy="347164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300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3</cp:revision>
  <dcterms:created xsi:type="dcterms:W3CDTF">2019-07-06T15:29:32Z</dcterms:created>
  <dcterms:modified xsi:type="dcterms:W3CDTF">2019-07-06T19:35:41Z</dcterms:modified>
</cp:coreProperties>
</file>