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F91ADD-2278-4FCA-A082-977951C42292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290E74-94CB-4F42-B574-211B05956B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F91ADD-2278-4FCA-A082-977951C42292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290E74-94CB-4F42-B574-211B05956B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F91ADD-2278-4FCA-A082-977951C42292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290E74-94CB-4F42-B574-211B05956B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F91ADD-2278-4FCA-A082-977951C42292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290E74-94CB-4F42-B574-211B05956B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F91ADD-2278-4FCA-A082-977951C42292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290E74-94CB-4F42-B574-211B05956B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F91ADD-2278-4FCA-A082-977951C42292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290E74-94CB-4F42-B574-211B05956B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F91ADD-2278-4FCA-A082-977951C42292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290E74-94CB-4F42-B574-211B05956B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F91ADD-2278-4FCA-A082-977951C42292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290E74-94CB-4F42-B574-211B05956B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F91ADD-2278-4FCA-A082-977951C42292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290E74-94CB-4F42-B574-211B05956B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F91ADD-2278-4FCA-A082-977951C42292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290E74-94CB-4F42-B574-211B05956B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90F91ADD-2278-4FCA-A082-977951C42292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10290E74-94CB-4F42-B574-211B05956B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0F91ADD-2278-4FCA-A082-977951C42292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10290E74-94CB-4F42-B574-211B05956BD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www.petshop-zoomania.com/Gold%20Fishes/Goldfish%20ma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452" y="2996952"/>
            <a:ext cx="4000349" cy="2664296"/>
          </a:xfrm>
          <a:prstGeom prst="round2DiagRect">
            <a:avLst>
              <a:gd name="adj1" fmla="val 16667"/>
              <a:gd name="adj2" fmla="val 3937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899592" y="1700808"/>
            <a:ext cx="75303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atin typeface="Book Antiqua" pitchFamily="18" charset="0"/>
                <a:ea typeface="Batang" pitchFamily="18" charset="-127"/>
              </a:rPr>
              <a:t>ЗОЛОТАЯ РЫБКА</a:t>
            </a:r>
            <a:endParaRPr lang="ru-RU" sz="5400" dirty="0">
              <a:latin typeface="Book Antiqua" pitchFamily="18" charset="0"/>
              <a:ea typeface="Batang" pitchFamily="18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43608" y="260648"/>
            <a:ext cx="63767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Муниципальное дошкольное образовательное учреждение</a:t>
            </a:r>
          </a:p>
          <a:p>
            <a:pPr algn="ctr"/>
            <a:r>
              <a:rPr lang="ru-RU" dirty="0" smtClean="0"/>
              <a:t>Детский </a:t>
            </a:r>
            <a:r>
              <a:rPr lang="ru-RU" dirty="0"/>
              <a:t>сад комбинированного вида № 43 «Колокольчик»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148064" y="3645024"/>
            <a:ext cx="38164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Book Antiqua" panose="02040602050305030304" pitchFamily="18" charset="0"/>
              </a:rPr>
              <a:t>Выполнила: воспитатель  первой квалификационной категории</a:t>
            </a:r>
          </a:p>
          <a:p>
            <a:r>
              <a:rPr lang="ru-RU" dirty="0" smtClean="0">
                <a:latin typeface="Book Antiqua" panose="02040602050305030304" pitchFamily="18" charset="0"/>
              </a:rPr>
              <a:t>Курако Елена Александровна</a:t>
            </a:r>
            <a:endParaRPr lang="ru-RU" dirty="0">
              <a:latin typeface="Book Antiqua" panose="0204060205030503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42626" y="6381328"/>
            <a:ext cx="2820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Book Antiqua" panose="02040602050305030304" pitchFamily="18" charset="0"/>
              </a:rPr>
              <a:t>г. о. Электрогорск 2019г.</a:t>
            </a:r>
            <a:endParaRPr lang="ru-RU" dirty="0">
              <a:latin typeface="Book Antiqua" panose="0204060205030503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63aquamir.ru/uploads/posts/2015-02/142342420510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2564904"/>
            <a:ext cx="3940696" cy="29555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79512" y="260648"/>
            <a:ext cx="842493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3600" b="1" dirty="0"/>
              <a:t>Бархатный шар </a:t>
            </a:r>
            <a:r>
              <a:rPr lang="ru-RU" dirty="0"/>
              <a:t>– </a:t>
            </a:r>
            <a:r>
              <a:rPr lang="ru-RU" sz="2400" dirty="0"/>
              <a:t>золотая рыбка с наростами в виде пушистых комочков по сторонам рта. Они могут быть голубыми, красными, белыми. Их величина примерно 10 мм. При неправильном уходе эти наросты могут исчезнуть</a:t>
            </a:r>
            <a:r>
              <a:rPr lang="ru-RU" sz="2400" dirty="0" smtClean="0"/>
              <a:t>. </a:t>
            </a:r>
            <a:r>
              <a:rPr lang="ru-RU" sz="2400" dirty="0"/>
              <a:t>Окраска этих рыбок очень </a:t>
            </a:r>
            <a:r>
              <a:rPr lang="ru-RU" sz="2400" dirty="0" smtClean="0"/>
              <a:t>разнообразна.</a:t>
            </a:r>
            <a:endParaRPr lang="ru-RU" sz="2400" dirty="0"/>
          </a:p>
        </p:txBody>
      </p:sp>
      <p:pic>
        <p:nvPicPr>
          <p:cNvPr id="35844" name="Picture 4" descr="http://lider-aquaopt.ru/files/products/oranda_golubay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501008"/>
            <a:ext cx="4032448" cy="30423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s://im2-tub-ru.yandex.net/i?id=c7ba9e2a4c5f4b9684a501e3cf02b2c3&amp;n=33&amp;h=215&amp;w=23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2988027"/>
            <a:ext cx="4283968" cy="386997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251520" y="188640"/>
            <a:ext cx="856895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/>
              <a:t>Жемчужинк</a:t>
            </a:r>
            <a:r>
              <a:rPr lang="ru-RU" sz="3600" dirty="0" err="1"/>
              <a:t>а</a:t>
            </a:r>
            <a:r>
              <a:rPr lang="ru-RU" dirty="0"/>
              <a:t> </a:t>
            </a:r>
            <a:r>
              <a:rPr lang="ru-RU" sz="2400" dirty="0"/>
              <a:t>имеет шаровидную форму диаметром около 8 см. Плавники у нее короткие. Окрас тела золотой или оранжево-красный, реже — </a:t>
            </a:r>
            <a:r>
              <a:rPr lang="ru-RU" sz="2400" dirty="0" smtClean="0"/>
              <a:t>пестрый.</a:t>
            </a:r>
            <a:r>
              <a:rPr lang="ru-RU" sz="2400" dirty="0"/>
              <a:t> Каждая чешуйка рыбки круглая, выпуклая, имеет темную кайму и напоминает мелкий </a:t>
            </a:r>
            <a:r>
              <a:rPr lang="ru-RU" sz="2400" dirty="0" smtClean="0"/>
              <a:t>жемчуг.</a:t>
            </a:r>
            <a:endParaRPr lang="ru-RU" sz="2400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36868" name="Picture 4" descr="http://image.etov.ua/storage/640x640/5/4/1/c/541c3fcd180d36c73e109e673249c99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996952"/>
            <a:ext cx="3888432" cy="370061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s12.postimg.org/hhywwxucd/goldfish_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924944"/>
            <a:ext cx="7200800" cy="39330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23529" y="188640"/>
            <a:ext cx="842493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400" dirty="0"/>
              <a:t>Самой популярной во всех странах мира является </a:t>
            </a:r>
            <a:r>
              <a:rPr lang="ru-RU" sz="2400" b="1" dirty="0"/>
              <a:t>золотая рыбка</a:t>
            </a:r>
            <a:r>
              <a:rPr lang="ru-RU" sz="2400" dirty="0"/>
              <a:t>. Многообразие форм и расцветок не перестает удивлять даже искушенных </a:t>
            </a:r>
            <a:r>
              <a:rPr lang="ru-RU" sz="2400" dirty="0" smtClean="0"/>
              <a:t>аквариумистов.</a:t>
            </a:r>
            <a:r>
              <a:rPr lang="ru-RU" sz="2400" dirty="0"/>
              <a:t> Изначально это был серебряный карась, широко распространенный в Китае. И вследствие удивительной пластичности породы он явился прекрасным объектом для селекционной </a:t>
            </a:r>
            <a:r>
              <a:rPr lang="ru-RU" sz="2400" dirty="0" smtClean="0"/>
              <a:t>работы.</a:t>
            </a:r>
            <a:endParaRPr lang="ru-RU" sz="2400" dirty="0"/>
          </a:p>
          <a:p>
            <a:pPr fontAlgn="base"/>
            <a:endParaRPr lang="ru-RU" sz="2400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animalreader.ru/wp-content/uploads/2015/06/zolotye-rybki-animalreader.ru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3429000"/>
            <a:ext cx="3529246" cy="30963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51520" y="188640"/>
            <a:ext cx="8424935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3200" b="1" dirty="0" smtClean="0"/>
              <a:t>Вуалехвост или </a:t>
            </a:r>
            <a:r>
              <a:rPr lang="ru-RU" sz="3200" b="1" dirty="0" err="1" smtClean="0"/>
              <a:t>риукин</a:t>
            </a:r>
            <a:r>
              <a:rPr lang="ru-RU" sz="3200" b="1" dirty="0" smtClean="0"/>
              <a:t> </a:t>
            </a:r>
            <a:r>
              <a:rPr lang="ru-RU" sz="2000" dirty="0"/>
              <a:t>— наиболее распространенная разновидность золотой рыбки. Тело рыбки высокое, короткое, яйцевидной или округлой формы. На довольно большой голове расположены «выразительные» глаза. Окраска вуалехвостов самая различная: от однотонной золотистой до ярко-красной или черной. Главное украшение рыбки — хвост, который состоит зачастую из двух, иногда трех-четырех сросшихся вместе плавников, формирующих складки и свисающих вниз подобно вуали. </a:t>
            </a:r>
          </a:p>
        </p:txBody>
      </p:sp>
      <p:pic>
        <p:nvPicPr>
          <p:cNvPr id="3076" name="Picture 4" descr="http://aqua-rists.ru/images/5/0/sovmestimost-vualehvostyh-ischem-ga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492318"/>
            <a:ext cx="3612824" cy="297746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m0-tub-ru.yandex.net/i?id=b677bd8ab479653a19f6cf41106b1f66&amp;n=33&amp;h=215&amp;w=28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5484" y="3933056"/>
            <a:ext cx="3904458" cy="29249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23528" y="0"/>
            <a:ext cx="8280920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/>
              <a:t>Телескоп </a:t>
            </a:r>
            <a:r>
              <a:rPr lang="ru-RU" dirty="0"/>
              <a:t>– золотая рыбка с телом яйцевидной формы и раздвоенным хвостом. Главное отличие этой рыбки – большие выпуклые глаза. Они должны быть симметричными и одинаковыми по размеру. Выделяют несколько пород телескопов по величине, форме и направлению осей глаз. Бывают рыбки с цилиндрическими, тарельчатыми, сферическими, шарообразными, конусообразными </a:t>
            </a:r>
            <a:r>
              <a:rPr lang="ru-RU" dirty="0" smtClean="0"/>
              <a:t>глазами.</a:t>
            </a:r>
            <a:r>
              <a:rPr lang="ru-RU" dirty="0"/>
              <a:t> Хвост у телескопов может быть длинный, вуалевый, а может быть короткий, «юбочный</a:t>
            </a:r>
            <a:r>
              <a:rPr lang="ru-RU" dirty="0" smtClean="0"/>
              <a:t>».</a:t>
            </a:r>
            <a:r>
              <a:rPr lang="ru-RU" dirty="0"/>
              <a:t> Чем выпуклее глаза и длиннее хвост, тем «породистее» рыбка. Самые популярные телескопы – черно-бархатные. Самцы телескопов очень активны и </a:t>
            </a:r>
            <a:r>
              <a:rPr lang="ru-RU" dirty="0" smtClean="0"/>
              <a:t>плодовиты.</a:t>
            </a:r>
            <a:endParaRPr lang="ru-RU" sz="2400" dirty="0"/>
          </a:p>
          <a:p>
            <a:endParaRPr lang="ru-RU" sz="2200" dirty="0"/>
          </a:p>
          <a:p>
            <a:endParaRPr lang="ru-RU" sz="2000" dirty="0"/>
          </a:p>
          <a:p>
            <a:endParaRPr lang="ru-RU" dirty="0"/>
          </a:p>
        </p:txBody>
      </p:sp>
      <p:pic>
        <p:nvPicPr>
          <p:cNvPr id="2054" name="Picture 6" descr="http://mirzhivotnyh.ru/bank/rybki/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645024"/>
            <a:ext cx="3888432" cy="302399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nevertebrate.ro/images/caras-red-come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39" y="2325110"/>
            <a:ext cx="6984777" cy="427224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51520" y="260648"/>
            <a:ext cx="835292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400" b="1" dirty="0"/>
              <a:t>Комета – </a:t>
            </a:r>
            <a:r>
              <a:rPr lang="ru-RU" sz="2400" dirty="0"/>
              <a:t>золотая рыбка с длинным лентовидным хвостом. Чем длиннее хвост, тем «породистее» </a:t>
            </a:r>
            <a:r>
              <a:rPr lang="ru-RU" sz="2400" dirty="0" smtClean="0"/>
              <a:t>рыбка.</a:t>
            </a:r>
            <a:r>
              <a:rPr lang="ru-RU" sz="2400" dirty="0"/>
              <a:t> Этих рыбок легко содержать, но они достаточно </a:t>
            </a:r>
            <a:r>
              <a:rPr lang="ru-RU" sz="2400" dirty="0" smtClean="0"/>
              <a:t>беспокойны. Плохо размножаются.</a:t>
            </a:r>
            <a:endParaRPr lang="ru-RU" sz="2400" dirty="0"/>
          </a:p>
          <a:p>
            <a:pPr fontAlgn="base"/>
            <a:endParaRPr lang="ru-RU" sz="3200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188640"/>
            <a:ext cx="8568952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3600" b="1" dirty="0" err="1"/>
              <a:t>Оранда</a:t>
            </a:r>
            <a:r>
              <a:rPr lang="ru-RU" dirty="0"/>
              <a:t> </a:t>
            </a:r>
            <a:r>
              <a:rPr lang="ru-RU" sz="2000" dirty="0"/>
              <a:t>по форме тела и плавников напоминает телескопа, но имеет на голове характерный жировой нарост. Эти рыбки могут быть белыми, красными, пестрыми, </a:t>
            </a:r>
            <a:r>
              <a:rPr lang="ru-RU" sz="2000" dirty="0" smtClean="0"/>
              <a:t>черными.</a:t>
            </a:r>
            <a:r>
              <a:rPr lang="ru-RU" sz="2000" dirty="0"/>
              <a:t> Больше всего ценится так называемая </a:t>
            </a:r>
            <a:r>
              <a:rPr lang="ru-RU" sz="2000" dirty="0" err="1"/>
              <a:t>красношапочная</a:t>
            </a:r>
            <a:r>
              <a:rPr lang="ru-RU" sz="2000" dirty="0"/>
              <a:t> </a:t>
            </a:r>
            <a:r>
              <a:rPr lang="ru-RU" sz="2000" dirty="0" err="1"/>
              <a:t>оранда</a:t>
            </a:r>
            <a:r>
              <a:rPr lang="ru-RU" sz="2000" dirty="0"/>
              <a:t>. У нее тело белого цвета, а нарост на голове красный. Получить такую рыбку при разведении довольно </a:t>
            </a:r>
            <a:r>
              <a:rPr lang="ru-RU" sz="2000" dirty="0" smtClean="0"/>
              <a:t>сложно.</a:t>
            </a:r>
            <a:endParaRPr lang="ru-RU" sz="2000" dirty="0"/>
          </a:p>
          <a:p>
            <a:pPr fontAlgn="base"/>
            <a:endParaRPr lang="ru-RU" dirty="0"/>
          </a:p>
        </p:txBody>
      </p:sp>
      <p:pic>
        <p:nvPicPr>
          <p:cNvPr id="33796" name="Picture 4" descr="виды золотых рыбо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36028" y="3140968"/>
            <a:ext cx="4108715" cy="30815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3798" name="Picture 6" descr="породы золотых рыбо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068960"/>
            <a:ext cx="4011859" cy="31040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404664"/>
            <a:ext cx="8136904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3200" b="1" dirty="0" err="1"/>
              <a:t>Львиноголовка</a:t>
            </a:r>
            <a:r>
              <a:rPr lang="ru-RU" sz="3200" b="1" dirty="0"/>
              <a:t> или </a:t>
            </a:r>
            <a:r>
              <a:rPr lang="ru-RU" sz="3200" b="1" dirty="0" err="1"/>
              <a:t>ранчу</a:t>
            </a:r>
            <a:r>
              <a:rPr lang="ru-RU" sz="3200" b="1" dirty="0"/>
              <a:t> </a:t>
            </a:r>
            <a:r>
              <a:rPr lang="ru-RU" dirty="0"/>
              <a:t>– </a:t>
            </a:r>
            <a:r>
              <a:rPr lang="ru-RU" sz="2400" dirty="0"/>
              <a:t>золотая рыбка с коротким телом, не имеющая спинного </a:t>
            </a:r>
            <a:r>
              <a:rPr lang="ru-RU" sz="2400" dirty="0" smtClean="0"/>
              <a:t>плавника.</a:t>
            </a:r>
            <a:r>
              <a:rPr lang="ru-RU" sz="2400" dirty="0"/>
              <a:t> Спина у нее полукруглая, плавники короткие, на голове пышный нарост, похожий на </a:t>
            </a:r>
            <a:r>
              <a:rPr lang="ru-RU" sz="2400" dirty="0" smtClean="0"/>
              <a:t>малину.</a:t>
            </a:r>
            <a:r>
              <a:rPr lang="ru-RU" sz="2400" dirty="0"/>
              <a:t> Пика красоты </a:t>
            </a:r>
            <a:r>
              <a:rPr lang="ru-RU" sz="2400" dirty="0" err="1"/>
              <a:t>ранчу</a:t>
            </a:r>
            <a:r>
              <a:rPr lang="ru-RU" sz="2400" dirty="0"/>
              <a:t> достигают к четырем </a:t>
            </a:r>
            <a:r>
              <a:rPr lang="ru-RU" sz="2400" dirty="0" smtClean="0"/>
              <a:t>годам.</a:t>
            </a:r>
            <a:endParaRPr lang="ru-RU" sz="2400" dirty="0"/>
          </a:p>
          <a:p>
            <a:pPr fontAlgn="base"/>
            <a:endParaRPr lang="ru-RU" dirty="0"/>
          </a:p>
          <a:p>
            <a:pPr fontAlgn="base"/>
            <a:endParaRPr lang="ru-RU" dirty="0"/>
          </a:p>
        </p:txBody>
      </p:sp>
      <p:pic>
        <p:nvPicPr>
          <p:cNvPr id="32772" name="Picture 4" descr="содержание золотых рыбо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2276872"/>
            <a:ext cx="3899925" cy="32129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2778" name="Picture 10" descr="http://images.vfl.ru/ii/1447874980/afc0e8fd/10536416_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717032"/>
            <a:ext cx="3995936" cy="29969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63aquamir.ru/uploads/posts/2015-02/142342418320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429000"/>
            <a:ext cx="3611893" cy="27089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323528" y="260648"/>
            <a:ext cx="813690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3600" b="1" dirty="0"/>
              <a:t>Звездочет</a:t>
            </a:r>
            <a:r>
              <a:rPr lang="ru-RU" dirty="0"/>
              <a:t> </a:t>
            </a:r>
            <a:r>
              <a:rPr lang="ru-RU" sz="2400" dirty="0"/>
              <a:t>имеет выпуклые глаза, зрачки которых направлены вверх по углом 90º. У него отсутствует спинной плавник, остальные плавники короткие, а хвост раздвоенный. Тело округлой формы. Разводить таких рыб очень </a:t>
            </a:r>
            <a:r>
              <a:rPr lang="ru-RU" sz="2400" dirty="0" smtClean="0"/>
              <a:t>сложно.</a:t>
            </a:r>
            <a:endParaRPr lang="ru-RU" sz="2400" dirty="0"/>
          </a:p>
        </p:txBody>
      </p:sp>
      <p:pic>
        <p:nvPicPr>
          <p:cNvPr id="31750" name="Picture 6" descr="http://nash-aqua.clan.su/_si/0/1170237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2492896"/>
            <a:ext cx="4248472" cy="33123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4" descr="http://ianimal.ru/wp-content/uploads/2011/01/vodyanue-glazki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564904"/>
            <a:ext cx="4320480" cy="32403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79512" y="188640"/>
            <a:ext cx="8568951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Водяные глазки </a:t>
            </a:r>
            <a:r>
              <a:rPr lang="ru-RU" sz="2000" dirty="0"/>
              <a:t>имеют глаза в виде висящих по обе стороны головы пузырей, как будто наполненных водой. Вылавливать этих рыбок из аквариума необходимо очень осторожно, так как их глаза очень уязвимы. У молодых рыб глаза начинают расти на третьем месяце жизни. У ценных экземпляров они достигают четверти величины </a:t>
            </a:r>
            <a:r>
              <a:rPr lang="ru-RU" sz="2000" dirty="0" smtClean="0"/>
              <a:t>тела.</a:t>
            </a:r>
            <a:endParaRPr lang="ru-RU" sz="2000" dirty="0"/>
          </a:p>
          <a:p>
            <a:endParaRPr lang="ru-RU" dirty="0"/>
          </a:p>
        </p:txBody>
      </p:sp>
      <p:pic>
        <p:nvPicPr>
          <p:cNvPr id="34822" name="Picture 6" descr="золотые рыбки пород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356992"/>
            <a:ext cx="3969894" cy="323740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153</TotalTime>
  <Words>549</Words>
  <Application>Microsoft Office PowerPoint</Application>
  <PresentationFormat>Экран (4:3)</PresentationFormat>
  <Paragraphs>17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Метро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Алёна</dc:creator>
  <cp:lastModifiedBy>Alena</cp:lastModifiedBy>
  <cp:revision>28</cp:revision>
  <dcterms:created xsi:type="dcterms:W3CDTF">2016-03-24T19:12:42Z</dcterms:created>
  <dcterms:modified xsi:type="dcterms:W3CDTF">2020-04-07T08:47:29Z</dcterms:modified>
</cp:coreProperties>
</file>