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8" r:id="rId4"/>
    <p:sldId id="259" r:id="rId5"/>
    <p:sldId id="261" r:id="rId6"/>
    <p:sldId id="262" r:id="rId7"/>
    <p:sldId id="265" r:id="rId8"/>
    <p:sldId id="268" r:id="rId9"/>
    <p:sldId id="269" r:id="rId10"/>
    <p:sldId id="270" r:id="rId11"/>
    <p:sldId id="271" r:id="rId12"/>
    <p:sldId id="266" r:id="rId13"/>
    <p:sldId id="267" r:id="rId14"/>
    <p:sldId id="264" r:id="rId15"/>
    <p:sldId id="277" r:id="rId16"/>
    <p:sldId id="274" r:id="rId17"/>
    <p:sldId id="275" r:id="rId18"/>
    <p:sldId id="278" r:id="rId19"/>
    <p:sldId id="276" r:id="rId20"/>
    <p:sldId id="279" r:id="rId21"/>
    <p:sldId id="273" r:id="rId22"/>
    <p:sldId id="25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FB7FE-B0C6-4845-85E6-88A1DE65D7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18EA-BA6D-4B9D-B590-1D0568E07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894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FB7FE-B0C6-4845-85E6-88A1DE65D7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18EA-BA6D-4B9D-B590-1D0568E07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806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FB7FE-B0C6-4845-85E6-88A1DE65D7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18EA-BA6D-4B9D-B590-1D0568E07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487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FB7FE-B0C6-4845-85E6-88A1DE65D7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18EA-BA6D-4B9D-B590-1D0568E07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805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FB7FE-B0C6-4845-85E6-88A1DE65D7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18EA-BA6D-4B9D-B590-1D0568E07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506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FB7FE-B0C6-4845-85E6-88A1DE65D7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18EA-BA6D-4B9D-B590-1D0568E07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678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FB7FE-B0C6-4845-85E6-88A1DE65D7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18EA-BA6D-4B9D-B590-1D0568E07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527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FB7FE-B0C6-4845-85E6-88A1DE65D7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18EA-BA6D-4B9D-B590-1D0568E07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2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FB7FE-B0C6-4845-85E6-88A1DE65D7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18EA-BA6D-4B9D-B590-1D0568E07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367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FB7FE-B0C6-4845-85E6-88A1DE65D7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18EA-BA6D-4B9D-B590-1D0568E07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649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FB7FE-B0C6-4845-85E6-88A1DE65D7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18EA-BA6D-4B9D-B590-1D0568E07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891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FB7FE-B0C6-4845-85E6-88A1DE65D7F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818EA-BA6D-4B9D-B590-1D0568E07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602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lib.rus.ec/files/12357213904718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subTitle" idx="1"/>
          </p:nvPr>
        </p:nvSpPr>
        <p:spPr>
          <a:xfrm>
            <a:off x="1331640" y="692696"/>
            <a:ext cx="6768752" cy="1368152"/>
          </a:xfrm>
        </p:spPr>
        <p:txBody>
          <a:bodyPr>
            <a:normAutofit fontScale="97500"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Урок литературного чтения</a:t>
            </a: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«Рассказы М.М. Зощенко для детей»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331640" y="2708920"/>
            <a:ext cx="6768752" cy="13681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7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  <a:endParaRPr lang="ru-RU" sz="27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655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название рассказа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55776" y="5589240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 надо врать»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3831" y="1268760"/>
            <a:ext cx="792755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«- </a:t>
            </a:r>
            <a:r>
              <a:rPr lang="ru-RU" alt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ну-ка, дай сюда свой дневник! Я тебе туда единицу поставлю.</a:t>
            </a:r>
            <a:br>
              <a:rPr lang="ru-RU" alt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я заплакал, потому что это была моя первая единица и я еще не знал, что за это бывает…»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084642"/>
            <a:ext cx="3157537" cy="2255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9767" y="3122767"/>
            <a:ext cx="1792160" cy="293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1561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название рассказа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59832" y="5733256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«Самое главное»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3831" y="1268760"/>
            <a:ext cx="79275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«-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этих пор, мама, я решил быть храбрым человеком. И с этими словами Андрюша пошёл во двор погулять. А во дворе мальчишки играли в футбол. Мальчишки эти, обыкновенно, задевали Андрюшу.</a:t>
            </a:r>
          </a:p>
          <a:p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он их боялся как огня. И всегда от них убегал.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сегодня…»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6016" y="3417265"/>
            <a:ext cx="4323184" cy="23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3978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к какому виду литературы 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относятся произведения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83568" y="2276872"/>
            <a:ext cx="3960440" cy="8640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НАУЧНО-ПОЗНАВАТЕЛЬНАЯ ЛИТЕРАТУРА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2148" y="3717032"/>
            <a:ext cx="3960440" cy="8640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НАУЧНО-ХУДОЖЕСТВЕННАЯ ЛИТЕРАТУРА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76056" y="2277075"/>
            <a:ext cx="3240766" cy="8640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ХУДОЖЕСТВЕННАЯ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57801" y="3717032"/>
            <a:ext cx="3240766" cy="8640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СПРАВОЧНАЯ ЛИТЕРАТУРА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5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к какому виду литературы 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относятся произведения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15616" y="1412776"/>
            <a:ext cx="3168352" cy="50405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«Золотые слова»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810236" y="2579509"/>
            <a:ext cx="3240766" cy="8640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ХУДОЖЕСТВЕННАЯ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3568" y="3765714"/>
            <a:ext cx="3168352" cy="50405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 надо врать»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11760" y="4917368"/>
            <a:ext cx="4952730" cy="62609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«Великие путешественники»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020272" y="3861048"/>
            <a:ext cx="1584176" cy="50405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«Ёлка»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466826" y="1412776"/>
            <a:ext cx="3168352" cy="50405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«Самое главное»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 стрелкой 12"/>
          <p:cNvCxnSpPr>
            <a:stCxn id="6" idx="1"/>
          </p:cNvCxnSpPr>
          <p:nvPr/>
        </p:nvCxnSpPr>
        <p:spPr>
          <a:xfrm flipH="1" flipV="1">
            <a:off x="2514498" y="2073323"/>
            <a:ext cx="1295738" cy="9382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6" idx="1"/>
            <a:endCxn id="8" idx="0"/>
          </p:cNvCxnSpPr>
          <p:nvPr/>
        </p:nvCxnSpPr>
        <p:spPr>
          <a:xfrm flipH="1">
            <a:off x="2267744" y="3011557"/>
            <a:ext cx="1542492" cy="7541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6" idx="2"/>
            <a:endCxn id="9" idx="0"/>
          </p:cNvCxnSpPr>
          <p:nvPr/>
        </p:nvCxnSpPr>
        <p:spPr>
          <a:xfrm flipH="1">
            <a:off x="4888125" y="3443605"/>
            <a:ext cx="542494" cy="14737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1" idx="2"/>
          </p:cNvCxnSpPr>
          <p:nvPr/>
        </p:nvCxnSpPr>
        <p:spPr>
          <a:xfrm flipV="1">
            <a:off x="6588224" y="1916832"/>
            <a:ext cx="462778" cy="6256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10" idx="1"/>
          </p:cNvCxnSpPr>
          <p:nvPr/>
        </p:nvCxnSpPr>
        <p:spPr>
          <a:xfrm>
            <a:off x="5436096" y="3443605"/>
            <a:ext cx="1584176" cy="66947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965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4784" y="2348880"/>
            <a:ext cx="7200800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altLang="ru-RU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в тексте предложения,</a:t>
            </a:r>
          </a:p>
          <a:p>
            <a:pPr algn="ctr"/>
            <a:r>
              <a:rPr lang="ru-RU" altLang="ru-RU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которые выражают основную мысль предложенного вам рассказа.</a:t>
            </a:r>
          </a:p>
        </p:txBody>
      </p:sp>
    </p:spTree>
    <p:extLst>
      <p:ext uri="{BB962C8B-B14F-4D97-AF65-F5344CB8AC3E}">
        <p14:creationId xmlns:p14="http://schemas.microsoft.com/office/powerpoint/2010/main" val="184371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828092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в тексте предложения,</a:t>
            </a:r>
          </a:p>
          <a:p>
            <a:pPr algn="ctr"/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которые выражают основную мысль  </a:t>
            </a: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</a:t>
            </a:r>
          </a:p>
          <a:p>
            <a:pPr algn="ctr"/>
            <a:r>
              <a:rPr lang="ru-RU" altLang="ru-RU" sz="36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«Ёлка»</a:t>
            </a:r>
            <a:endParaRPr lang="ru-RU" altLang="ru-RU" sz="36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06894" y="2068259"/>
            <a:ext cx="74168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«…</a:t>
            </a:r>
            <a:r>
              <a:rPr lang="ru-RU" alt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 все эти тридцать пять лет я, дети, ни разу больше не съел чужого яблока и ни разу не ударил того, кто слабее меня. И теперь доктора говорят, что я поэтому такой сравнительно весёлый и </a:t>
            </a:r>
            <a:r>
              <a:rPr lang="ru-RU" alt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добродушный»</a:t>
            </a:r>
            <a:endParaRPr lang="ru-RU" alt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ru-RU" alt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alt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11784" y="1575040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03963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828092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в тексте предложения,</a:t>
            </a:r>
          </a:p>
          <a:p>
            <a:pPr algn="ctr"/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которые выражают основную мысль  </a:t>
            </a: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</a:t>
            </a:r>
          </a:p>
          <a:p>
            <a:pPr algn="ctr"/>
            <a:r>
              <a:rPr lang="ru-RU" altLang="ru-RU" sz="36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 надо врать»</a:t>
            </a:r>
            <a:endParaRPr lang="ru-RU" altLang="ru-RU" sz="36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06894" y="2317554"/>
            <a:ext cx="74168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«…То, что ты в этом сознался, меня исключительно обрадовало. Ты сознался в том, что могло долгое время остаться неизвестным. И это мне даёт надежду, что ты больше не будешь врать…</a:t>
            </a:r>
            <a:r>
              <a:rPr lang="ru-RU" alt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11784" y="1575040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743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828092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в тексте предложения,</a:t>
            </a:r>
          </a:p>
          <a:p>
            <a:pPr algn="ctr"/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которые выражают основную мысль  </a:t>
            </a: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</a:t>
            </a:r>
          </a:p>
          <a:p>
            <a:pPr algn="ctr"/>
            <a:r>
              <a:rPr lang="ru-RU" altLang="ru-RU" sz="36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«Золотые слова»</a:t>
            </a:r>
            <a:endParaRPr lang="ru-RU" altLang="ru-RU" sz="36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06894" y="2317554"/>
            <a:ext cx="779755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«Все надо делать с учетом изменившейся обстановки. И эти слова вам надо золотыми буквами записать в своем сердце. Иначе получится </a:t>
            </a:r>
            <a:r>
              <a:rPr lang="ru-RU" alt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абсурд»</a:t>
            </a:r>
            <a:endParaRPr lang="ru-RU" alt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11784" y="1575040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15975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20891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в тексте предложения,</a:t>
            </a:r>
          </a:p>
          <a:p>
            <a:pPr algn="ctr"/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которые выражают основную мысль  </a:t>
            </a: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</a:t>
            </a:r>
          </a:p>
          <a:p>
            <a:pPr algn="ctr"/>
            <a:r>
              <a:rPr lang="ru-RU" altLang="ru-RU" sz="36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«Великие путешественники»</a:t>
            </a:r>
            <a:endParaRPr lang="ru-RU" altLang="ru-RU" sz="36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844824"/>
            <a:ext cx="80648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- </a:t>
            </a:r>
            <a:r>
              <a:rPr lang="ru-RU" alt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Мало знать географию и таблицу умножения. Чтоб идти в кругосветное путешествие, надо иметь высшее образование в размере пяти курсов. Надо знать все, что там преподают, включая космографию. А те, которые пускаются в дальний путь без этих знаний, приходят к печальным результатам, достойным сожаления.»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11784" y="1575040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50975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828092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в тексте предложения,</a:t>
            </a:r>
          </a:p>
          <a:p>
            <a:pPr algn="ctr"/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которые выражают основную мысль  </a:t>
            </a: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</a:t>
            </a:r>
          </a:p>
          <a:p>
            <a:pPr algn="ctr"/>
            <a:r>
              <a:rPr lang="ru-RU" altLang="ru-RU" sz="36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«Самое главное»</a:t>
            </a:r>
            <a:endParaRPr lang="ru-RU" altLang="ru-RU" sz="36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06894" y="2317554"/>
            <a:ext cx="779755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«Все надо делать с учетом изменившейся обстановки. И эти слова вам надо золотыми буквами записать в своем сердце. Иначе получится </a:t>
            </a:r>
            <a:r>
              <a:rPr lang="ru-RU" alt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абсурд»</a:t>
            </a:r>
            <a:endParaRPr lang="ru-RU" alt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11784" y="1575040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7171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ПУТЕШЕСТВИЯ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МИР КНИГ ЗОЩЕНКО»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Выноска со стрелкой вправо 2"/>
          <p:cNvSpPr/>
          <p:nvPr/>
        </p:nvSpPr>
        <p:spPr>
          <a:xfrm>
            <a:off x="1403648" y="1744351"/>
            <a:ext cx="2160240" cy="720080"/>
          </a:xfrm>
          <a:prstGeom prst="rightArrowCallout">
            <a:avLst>
              <a:gd name="adj1" fmla="val 25000"/>
              <a:gd name="adj2" fmla="val 25000"/>
              <a:gd name="adj3" fmla="val 65028"/>
              <a:gd name="adj4" fmla="val 6497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СТРАНИЦЫ БИОГРАФИИ</a:t>
            </a:r>
            <a:endParaRPr lang="ru-RU" dirty="0"/>
          </a:p>
        </p:txBody>
      </p:sp>
      <p:sp>
        <p:nvSpPr>
          <p:cNvPr id="4" name="Выноска со стрелкой вправо 3"/>
          <p:cNvSpPr/>
          <p:nvPr/>
        </p:nvSpPr>
        <p:spPr>
          <a:xfrm>
            <a:off x="3707904" y="1744350"/>
            <a:ext cx="2592288" cy="720080"/>
          </a:xfrm>
          <a:prstGeom prst="rightArrowCallout">
            <a:avLst>
              <a:gd name="adj1" fmla="val 25000"/>
              <a:gd name="adj2" fmla="val 30521"/>
              <a:gd name="adj3" fmla="val 87113"/>
              <a:gd name="adj4" fmla="val 6497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СОБЕРИ НАЗВАНИЯ</a:t>
            </a:r>
            <a:endParaRPr lang="ru-RU" dirty="0"/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6464493" y="1744350"/>
            <a:ext cx="1800200" cy="964569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ГОРОД ЗНАТОКОВ</a:t>
            </a:r>
            <a:endParaRPr lang="ru-RU" dirty="0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6588224" y="2996952"/>
            <a:ext cx="1800200" cy="1008112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МУЗЫКАЛЬНАЯ</a:t>
            </a:r>
            <a:endParaRPr lang="ru-RU" dirty="0"/>
          </a:p>
        </p:txBody>
      </p:sp>
      <p:sp>
        <p:nvSpPr>
          <p:cNvPr id="10" name="Выноска со стрелкой влево 9"/>
          <p:cNvSpPr/>
          <p:nvPr/>
        </p:nvSpPr>
        <p:spPr>
          <a:xfrm>
            <a:off x="5940152" y="4581128"/>
            <a:ext cx="2592288" cy="792088"/>
          </a:xfrm>
          <a:prstGeom prst="leftArrowCallout">
            <a:avLst>
              <a:gd name="adj1" fmla="val 25000"/>
              <a:gd name="adj2" fmla="val 25000"/>
              <a:gd name="adj3" fmla="val 61389"/>
              <a:gd name="adj4" fmla="val 730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ВОПРОС - ОТВЕТ</a:t>
            </a:r>
            <a:endParaRPr lang="ru-RU" dirty="0"/>
          </a:p>
        </p:txBody>
      </p:sp>
      <p:sp>
        <p:nvSpPr>
          <p:cNvPr id="11" name="Выноска со стрелкой влево 10"/>
          <p:cNvSpPr/>
          <p:nvPr/>
        </p:nvSpPr>
        <p:spPr>
          <a:xfrm>
            <a:off x="5938530" y="4581128"/>
            <a:ext cx="2592288" cy="792088"/>
          </a:xfrm>
          <a:prstGeom prst="leftArrowCallout">
            <a:avLst>
              <a:gd name="adj1" fmla="val 25000"/>
              <a:gd name="adj2" fmla="val 25000"/>
              <a:gd name="adj3" fmla="val 61389"/>
              <a:gd name="adj4" fmla="val 730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ВОПРОС - ОТВЕТ</a:t>
            </a:r>
            <a:endParaRPr lang="ru-RU" dirty="0"/>
          </a:p>
        </p:txBody>
      </p:sp>
      <p:sp>
        <p:nvSpPr>
          <p:cNvPr id="13" name="Облако 12"/>
          <p:cNvSpPr/>
          <p:nvPr/>
        </p:nvSpPr>
        <p:spPr>
          <a:xfrm>
            <a:off x="395536" y="2696546"/>
            <a:ext cx="2376264" cy="1324610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Начало путешествия</a:t>
            </a:r>
            <a:endParaRPr lang="ru-RU" dirty="0"/>
          </a:p>
        </p:txBody>
      </p:sp>
      <p:sp>
        <p:nvSpPr>
          <p:cNvPr id="14" name="Выноска со стрелкой влево 13"/>
          <p:cNvSpPr/>
          <p:nvPr/>
        </p:nvSpPr>
        <p:spPr>
          <a:xfrm>
            <a:off x="3203848" y="4617031"/>
            <a:ext cx="2592288" cy="792088"/>
          </a:xfrm>
          <a:prstGeom prst="leftArrowCallout">
            <a:avLst>
              <a:gd name="adj1" fmla="val 25000"/>
              <a:gd name="adj2" fmla="val 25000"/>
              <a:gd name="adj3" fmla="val 61389"/>
              <a:gd name="adj4" fmla="val 730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КОНКУРС ЧТЕЦОВ</a:t>
            </a:r>
            <a:endParaRPr lang="ru-RU" dirty="0"/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1358009" y="4131027"/>
            <a:ext cx="1800200" cy="972007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ПОДВОДИМ ИТОГИ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2696140"/>
            <a:ext cx="2084108" cy="1562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339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828092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в тексте предложения,</a:t>
            </a:r>
          </a:p>
          <a:p>
            <a:pPr algn="ctr"/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которые выражают основную мысль  </a:t>
            </a: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</a:t>
            </a:r>
          </a:p>
          <a:p>
            <a:pPr algn="ctr"/>
            <a:r>
              <a:rPr lang="ru-RU" altLang="ru-RU" sz="36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«Самое главное»</a:t>
            </a:r>
            <a:endParaRPr lang="ru-RU" altLang="ru-RU" sz="36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06894" y="2317554"/>
            <a:ext cx="779755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многое знать. А для того, чтобы много знать, надо учиться. Кто учится, тот бывает умным. А кто умный, тот должен быть храбрым. А храбрых и умных все любят и уважают. </a:t>
            </a:r>
            <a:endParaRPr lang="ru-RU" alt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11784" y="1575040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6963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611560" y="1340768"/>
            <a:ext cx="8064896" cy="136815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Чему учат нас рассказы М.М. Зощенко, о которых мы сегодня узнали?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1560" y="3140968"/>
            <a:ext cx="8064896" cy="136815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рассказы М.М. Зощенко о Лёле и Миньке вы ещё знаете?»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2420888"/>
            <a:ext cx="72548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3376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lib.rus.ec/files/12357213904718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3608" y="692696"/>
            <a:ext cx="2808312" cy="4227566"/>
          </a:xfrm>
          <a:ln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11960" y="1916832"/>
            <a:ext cx="41764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«Нет, мне, быть может, не удалось стать очень хорошим. Это очень трудно. Но к этому, дети, я всегда стремился.»</a:t>
            </a:r>
          </a:p>
          <a:p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944" y="4284308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Зощенко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457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64493" y="980728"/>
            <a:ext cx="4651923" cy="345638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Михайлович Зощенко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(1894 – 1958)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29 июля (9 августа) 1894 года в Санкт- Петербурге в семье художника. В семье было 8 детей.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2729685" cy="4215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0253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1171156"/>
            <a:ext cx="1907908" cy="2776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776" y="1044627"/>
            <a:ext cx="3033584" cy="230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39952" y="1851736"/>
            <a:ext cx="2142738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Миша Зощенко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1897г.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59832" y="458619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Музей-квартира М.М. Зощенко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367834"/>
            <a:ext cx="2233789" cy="2984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829199" y="4302228"/>
            <a:ext cx="2849285" cy="10156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Миша с сёстрами Еленой и Валентиной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1897г.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3501008"/>
            <a:ext cx="288032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Уникальность этого музея состоит в том, что в кабинете писателя все вещи подлинные.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346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 НАЗВАНИЕ  РАССКАЗА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4088" y="1412562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ЗОЛОТЫЕ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2452" y="3941767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49490" y="3058675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49490" y="2276871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15816" y="3075976"/>
            <a:ext cx="16559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ВРАТЬ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8064" y="3058675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ВЕЛИКИЕ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63888" y="4149080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ПУТЕШЕСТВЕННИКИ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3848" y="5069960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ЁЛКА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19672" y="1412561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САМОЕ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190" y="2275654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143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 НАЗВАНИЕ  РАССКАЗА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1406800"/>
            <a:ext cx="43850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ОЛОТЫЕ СЛОВА»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6022" y="2852052"/>
            <a:ext cx="44404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НАДО ВРАТЬ»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67238" y="3588432"/>
            <a:ext cx="7481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ЕЛИКИЕ  ПУТЕШЕСТВЕННИКИ»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63281" y="4322644"/>
            <a:ext cx="1938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«ЁЛКА»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6811" y="2144166"/>
            <a:ext cx="48384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АМОЕ ГЛАВНОЕ»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1052" y="1139008"/>
            <a:ext cx="1362613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1697" y="4322644"/>
            <a:ext cx="1486046" cy="194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50" y="1523652"/>
            <a:ext cx="1463055" cy="194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50672">
            <a:off x="5693874" y="4249963"/>
            <a:ext cx="1828657" cy="2094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3508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название рассказа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79712" y="5517232"/>
            <a:ext cx="59438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«Великие путешественники»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340768"/>
            <a:ext cx="73448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«…Мы пойдем всё прямо и прямо, пересекая горы и пустыни. И будем идти напрямик до тех пор, пока не вернемся сюда обратно, хотя бы на это у нас ушел целый год…»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0132" y="3202351"/>
            <a:ext cx="2991768" cy="2314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4799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название рассказа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5661248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«Золотые слова»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916832"/>
            <a:ext cx="502411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«…Когда я был маленький, я очень любил ужинать со  взрослыми.  И моя сестренка Леля тоже любила такие ужины не  меньше, чем я…»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6097" y="1484784"/>
            <a:ext cx="2320705" cy="3559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163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название рассказа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63888" y="5661248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«Ёлка»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99588" y="1836459"/>
            <a:ext cx="533526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«…А Лёля была очень такая высокая, </a:t>
            </a:r>
            <a:r>
              <a:rPr lang="ru-RU" altLang="ru-RU" sz="2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длинновязая</a:t>
            </a:r>
            <a:r>
              <a:rPr lang="ru-RU" alt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девочка. И она могла высоко достать.</a:t>
            </a:r>
            <a:br>
              <a:rPr lang="ru-RU" alt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встала на цыпочки и своим большим ртом стала поедать вторую пастилку…»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495" y="1576467"/>
            <a:ext cx="2559543" cy="3377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9099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724</Words>
  <Application>Microsoft Office PowerPoint</Application>
  <PresentationFormat>Экран (4:3)</PresentationFormat>
  <Paragraphs>98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КАРТА ПУТЕШЕСТВИЯ «В МИР КНИГ ЗОЩЕНКО»</vt:lpstr>
      <vt:lpstr>Михаил Михайлович Зощенко (1894 – 1958) Родился 29 июля (9 августа) 1894 года в Санкт- Петербурге в семье художника. В семье было 8 детей.</vt:lpstr>
      <vt:lpstr>Презентация PowerPoint</vt:lpstr>
      <vt:lpstr>СОБЕРИ  НАЗВАНИЕ  РАССКАЗА</vt:lpstr>
      <vt:lpstr>СОБЕРИ  НАЗВАНИЕ  РАССКАЗА</vt:lpstr>
      <vt:lpstr>Определите название рассказа</vt:lpstr>
      <vt:lpstr>Определите название рассказа</vt:lpstr>
      <vt:lpstr>Определите название рассказа</vt:lpstr>
      <vt:lpstr>Определите название рассказа</vt:lpstr>
      <vt:lpstr>Определите название рассказа</vt:lpstr>
      <vt:lpstr>Определите к какому виду литературы  относятся произведения</vt:lpstr>
      <vt:lpstr>Определите к какому виду литературы  относятся произведения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литературного чтения по теме  «Рассказы Зощенко о детях»</dc:title>
  <dc:creator>111</dc:creator>
  <cp:lastModifiedBy>Пластинина Е В</cp:lastModifiedBy>
  <cp:revision>29</cp:revision>
  <dcterms:created xsi:type="dcterms:W3CDTF">2017-02-28T13:46:54Z</dcterms:created>
  <dcterms:modified xsi:type="dcterms:W3CDTF">2020-04-06T12:19:07Z</dcterms:modified>
</cp:coreProperties>
</file>