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2"/>
  </p:notesMasterIdLst>
  <p:sldIdLst>
    <p:sldId id="256" r:id="rId3"/>
    <p:sldId id="282" r:id="rId4"/>
    <p:sldId id="298" r:id="rId5"/>
    <p:sldId id="288" r:id="rId6"/>
    <p:sldId id="261" r:id="rId7"/>
    <p:sldId id="283" r:id="rId8"/>
    <p:sldId id="291" r:id="rId9"/>
    <p:sldId id="302" r:id="rId10"/>
    <p:sldId id="29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0"/>
    <a:srgbClr val="CC33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4660"/>
  </p:normalViewPr>
  <p:slideViewPr>
    <p:cSldViewPr>
      <p:cViewPr varScale="1">
        <p:scale>
          <a:sx n="81" d="100"/>
          <a:sy n="81" d="100"/>
        </p:scale>
        <p:origin x="146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Наталья" userId="e826e06baf3f0558" providerId="LiveId" clId="{9DD3A94E-B652-4C03-9466-D17C60579916}"/>
    <pc:docChg chg="custSel addSld delSld modSld sldOrd">
      <pc:chgData name="Наталья" userId="e826e06baf3f0558" providerId="LiveId" clId="{9DD3A94E-B652-4C03-9466-D17C60579916}" dt="2020-04-05T20:29:58.715" v="1252" actId="20577"/>
      <pc:docMkLst>
        <pc:docMk/>
      </pc:docMkLst>
      <pc:sldChg chg="addSp delSp modSp mod">
        <pc:chgData name="Наталья" userId="e826e06baf3f0558" providerId="LiveId" clId="{9DD3A94E-B652-4C03-9466-D17C60579916}" dt="2020-04-05T20:00:39.284" v="303" actId="20577"/>
        <pc:sldMkLst>
          <pc:docMk/>
          <pc:sldMk cId="0" sldId="261"/>
        </pc:sldMkLst>
        <pc:spChg chg="del">
          <ac:chgData name="Наталья" userId="e826e06baf3f0558" providerId="LiveId" clId="{9DD3A94E-B652-4C03-9466-D17C60579916}" dt="2020-04-05T19:58:23.501" v="248" actId="478"/>
          <ac:spMkLst>
            <pc:docMk/>
            <pc:sldMk cId="0" sldId="261"/>
            <ac:spMk id="2" creationId="{2DE70CD9-F04B-46D0-884C-6F9FDCDF80A4}"/>
          </ac:spMkLst>
        </pc:spChg>
        <pc:spChg chg="add mod">
          <ac:chgData name="Наталья" userId="e826e06baf3f0558" providerId="LiveId" clId="{9DD3A94E-B652-4C03-9466-D17C60579916}" dt="2020-04-05T20:00:23.610" v="272" actId="1076"/>
          <ac:spMkLst>
            <pc:docMk/>
            <pc:sldMk cId="0" sldId="261"/>
            <ac:spMk id="11" creationId="{444D68BD-C0BF-4191-BF3A-3040492357A7}"/>
          </ac:spMkLst>
        </pc:spChg>
        <pc:spChg chg="mod">
          <ac:chgData name="Наталья" userId="e826e06baf3f0558" providerId="LiveId" clId="{9DD3A94E-B652-4C03-9466-D17C60579916}" dt="2020-04-05T19:58:18.806" v="247" actId="20577"/>
          <ac:spMkLst>
            <pc:docMk/>
            <pc:sldMk cId="0" sldId="261"/>
            <ac:spMk id="20" creationId="{5F76BF8E-5A14-47FF-9D4A-E54B85FC0574}"/>
          </ac:spMkLst>
        </pc:spChg>
        <pc:spChg chg="del">
          <ac:chgData name="Наталья" userId="e826e06baf3f0558" providerId="LiveId" clId="{9DD3A94E-B652-4C03-9466-D17C60579916}" dt="2020-04-05T19:58:24.932" v="249" actId="478"/>
          <ac:spMkLst>
            <pc:docMk/>
            <pc:sldMk cId="0" sldId="261"/>
            <ac:spMk id="24" creationId="{6BC6AF11-791C-4E1B-AC13-7D86246E6D57}"/>
          </ac:spMkLst>
        </pc:spChg>
        <pc:spChg chg="del">
          <ac:chgData name="Наталья" userId="e826e06baf3f0558" providerId="LiveId" clId="{9DD3A94E-B652-4C03-9466-D17C60579916}" dt="2020-04-05T19:58:23.501" v="248" actId="478"/>
          <ac:spMkLst>
            <pc:docMk/>
            <pc:sldMk cId="0" sldId="261"/>
            <ac:spMk id="27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8:23.501" v="248" actId="478"/>
          <ac:spMkLst>
            <pc:docMk/>
            <pc:sldMk cId="0" sldId="261"/>
            <ac:spMk id="30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8:23.501" v="248" actId="478"/>
          <ac:spMkLst>
            <pc:docMk/>
            <pc:sldMk cId="0" sldId="261"/>
            <ac:spMk id="31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8:23.501" v="248" actId="478"/>
          <ac:spMkLst>
            <pc:docMk/>
            <pc:sldMk cId="0" sldId="261"/>
            <ac:spMk id="32" creationId="{00000000-0000-0000-0000-000000000000}"/>
          </ac:spMkLst>
        </pc:spChg>
        <pc:spChg chg="mod">
          <ac:chgData name="Наталья" userId="e826e06baf3f0558" providerId="LiveId" clId="{9DD3A94E-B652-4C03-9466-D17C60579916}" dt="2020-04-05T20:00:39.284" v="303" actId="20577"/>
          <ac:spMkLst>
            <pc:docMk/>
            <pc:sldMk cId="0" sldId="261"/>
            <ac:spMk id="33" creationId="{076C07AF-E18D-4F93-B15E-B667CC584CDD}"/>
          </ac:spMkLst>
        </pc:spChg>
        <pc:grpChg chg="del">
          <ac:chgData name="Наталья" userId="e826e06baf3f0558" providerId="LiveId" clId="{9DD3A94E-B652-4C03-9466-D17C60579916}" dt="2020-04-05T19:58:25.828" v="250" actId="478"/>
          <ac:grpSpMkLst>
            <pc:docMk/>
            <pc:sldMk cId="0" sldId="261"/>
            <ac:grpSpMk id="74" creationId="{00000000-0000-0000-0000-000000000000}"/>
          </ac:grpSpMkLst>
        </pc:grpChg>
        <pc:graphicFrameChg chg="add mod modGraphic">
          <ac:chgData name="Наталья" userId="e826e06baf3f0558" providerId="LiveId" clId="{9DD3A94E-B652-4C03-9466-D17C60579916}" dt="2020-04-05T20:00:32.565" v="273" actId="1076"/>
          <ac:graphicFrameMkLst>
            <pc:docMk/>
            <pc:sldMk cId="0" sldId="261"/>
            <ac:graphicFrameMk id="3" creationId="{1502BFBF-6998-4B2B-8AA6-6E05DD918620}"/>
          </ac:graphicFrameMkLst>
        </pc:graphicFrameChg>
        <pc:cxnChg chg="del">
          <ac:chgData name="Наталья" userId="e826e06baf3f0558" providerId="LiveId" clId="{9DD3A94E-B652-4C03-9466-D17C60579916}" dt="2020-04-05T19:58:23.501" v="248" actId="478"/>
          <ac:cxnSpMkLst>
            <pc:docMk/>
            <pc:sldMk cId="0" sldId="261"/>
            <ac:cxnSpMk id="5" creationId="{A116592F-DE59-411D-819D-0D79DE1553AD}"/>
          </ac:cxnSpMkLst>
        </pc:cxnChg>
        <pc:cxnChg chg="del">
          <ac:chgData name="Наталья" userId="e826e06baf3f0558" providerId="LiveId" clId="{9DD3A94E-B652-4C03-9466-D17C60579916}" dt="2020-04-05T19:58:23.501" v="248" actId="478"/>
          <ac:cxnSpMkLst>
            <pc:docMk/>
            <pc:sldMk cId="0" sldId="261"/>
            <ac:cxnSpMk id="25" creationId="{57811D59-8080-40BE-9806-1273FA6D7BC8}"/>
          </ac:cxnSpMkLst>
        </pc:cxnChg>
      </pc:sldChg>
      <pc:sldChg chg="modSp mod">
        <pc:chgData name="Наталья" userId="e826e06baf3f0558" providerId="LiveId" clId="{9DD3A94E-B652-4C03-9466-D17C60579916}" dt="2020-04-05T20:27:48.333" v="1233" actId="14100"/>
        <pc:sldMkLst>
          <pc:docMk/>
          <pc:sldMk cId="589257445" sldId="282"/>
        </pc:sldMkLst>
        <pc:spChg chg="mod">
          <ac:chgData name="Наталья" userId="e826e06baf3f0558" providerId="LiveId" clId="{9DD3A94E-B652-4C03-9466-D17C60579916}" dt="2020-04-05T20:27:48.333" v="1233" actId="14100"/>
          <ac:spMkLst>
            <pc:docMk/>
            <pc:sldMk cId="589257445" sldId="282"/>
            <ac:spMk id="3" creationId="{00000000-0000-0000-0000-000000000000}"/>
          </ac:spMkLst>
        </pc:spChg>
      </pc:sldChg>
      <pc:sldChg chg="modSp mod ord">
        <pc:chgData name="Наталья" userId="e826e06baf3f0558" providerId="LiveId" clId="{9DD3A94E-B652-4C03-9466-D17C60579916}" dt="2020-04-05T20:07:14.535" v="746" actId="20577"/>
        <pc:sldMkLst>
          <pc:docMk/>
          <pc:sldMk cId="828307505" sldId="283"/>
        </pc:sldMkLst>
        <pc:spChg chg="mod">
          <ac:chgData name="Наталья" userId="e826e06baf3f0558" providerId="LiveId" clId="{9DD3A94E-B652-4C03-9466-D17C60579916}" dt="2020-04-05T20:06:07.363" v="666" actId="20577"/>
          <ac:spMkLst>
            <pc:docMk/>
            <pc:sldMk cId="828307505" sldId="283"/>
            <ac:spMk id="2" creationId="{00000000-0000-0000-0000-000000000000}"/>
          </ac:spMkLst>
        </pc:spChg>
        <pc:spChg chg="mod">
          <ac:chgData name="Наталья" userId="e826e06baf3f0558" providerId="LiveId" clId="{9DD3A94E-B652-4C03-9466-D17C60579916}" dt="2020-04-05T20:07:14.535" v="746" actId="20577"/>
          <ac:spMkLst>
            <pc:docMk/>
            <pc:sldMk cId="828307505" sldId="283"/>
            <ac:spMk id="3" creationId="{00000000-0000-0000-0000-000000000000}"/>
          </ac:spMkLst>
        </pc:spChg>
      </pc:sldChg>
      <pc:sldChg chg="addSp delSp modSp mod modAnim">
        <pc:chgData name="Наталья" userId="e826e06baf3f0558" providerId="LiveId" clId="{9DD3A94E-B652-4C03-9466-D17C60579916}" dt="2020-04-05T20:18:42.778" v="937" actId="20577"/>
        <pc:sldMkLst>
          <pc:docMk/>
          <pc:sldMk cId="1019643446" sldId="285"/>
        </pc:sldMkLst>
        <pc:spChg chg="del">
          <ac:chgData name="Наталья" userId="e826e06baf3f0558" providerId="LiveId" clId="{9DD3A94E-B652-4C03-9466-D17C60579916}" dt="2020-04-05T20:14:59.371" v="865" actId="478"/>
          <ac:spMkLst>
            <pc:docMk/>
            <pc:sldMk cId="1019643446" sldId="285"/>
            <ac:spMk id="2" creationId="{00000000-0000-0000-0000-000000000000}"/>
          </ac:spMkLst>
        </pc:spChg>
        <pc:spChg chg="add del mod">
          <ac:chgData name="Наталья" userId="e826e06baf3f0558" providerId="LiveId" clId="{9DD3A94E-B652-4C03-9466-D17C60579916}" dt="2020-04-05T20:15:02.843" v="866" actId="478"/>
          <ac:spMkLst>
            <pc:docMk/>
            <pc:sldMk cId="1019643446" sldId="285"/>
            <ac:spMk id="3" creationId="{0D1F8973-ED8E-47BE-B3C3-68AEB72FAC68}"/>
          </ac:spMkLst>
        </pc:spChg>
        <pc:spChg chg="mod">
          <ac:chgData name="Наталья" userId="e826e06baf3f0558" providerId="LiveId" clId="{9DD3A94E-B652-4C03-9466-D17C60579916}" dt="2020-04-05T20:18:42.778" v="937" actId="20577"/>
          <ac:spMkLst>
            <pc:docMk/>
            <pc:sldMk cId="1019643446" sldId="285"/>
            <ac:spMk id="47" creationId="{8A25D8D4-00E4-42B8-A3AE-D1D73167F24F}"/>
          </ac:spMkLst>
        </pc:spChg>
        <pc:spChg chg="del">
          <ac:chgData name="Наталья" userId="e826e06baf3f0558" providerId="LiveId" clId="{9DD3A94E-B652-4C03-9466-D17C60579916}" dt="2020-04-05T20:14:59.371" v="865" actId="478"/>
          <ac:spMkLst>
            <pc:docMk/>
            <pc:sldMk cId="1019643446" sldId="285"/>
            <ac:spMk id="4099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20:15:11.427" v="870" actId="478"/>
          <ac:spMkLst>
            <pc:docMk/>
            <pc:sldMk cId="1019643446" sldId="285"/>
            <ac:spMk id="4166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20:14:59.371" v="865" actId="478"/>
          <ac:spMkLst>
            <pc:docMk/>
            <pc:sldMk cId="1019643446" sldId="285"/>
            <ac:spMk id="4168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20:14:59.371" v="865" actId="478"/>
          <ac:spMkLst>
            <pc:docMk/>
            <pc:sldMk cId="1019643446" sldId="285"/>
            <ac:spMk id="4175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20:14:59.371" v="865" actId="478"/>
          <ac:spMkLst>
            <pc:docMk/>
            <pc:sldMk cId="1019643446" sldId="285"/>
            <ac:spMk id="4176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20:14:59.371" v="865" actId="478"/>
          <ac:spMkLst>
            <pc:docMk/>
            <pc:sldMk cId="1019643446" sldId="285"/>
            <ac:spMk id="4177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20:14:59.371" v="865" actId="478"/>
          <ac:spMkLst>
            <pc:docMk/>
            <pc:sldMk cId="1019643446" sldId="285"/>
            <ac:spMk id="4178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20:15:06.159" v="867" actId="478"/>
          <ac:spMkLst>
            <pc:docMk/>
            <pc:sldMk cId="1019643446" sldId="285"/>
            <ac:spMk id="4179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20:14:59.371" v="865" actId="478"/>
          <ac:spMkLst>
            <pc:docMk/>
            <pc:sldMk cId="1019643446" sldId="285"/>
            <ac:spMk id="4180" creationId="{00000000-0000-0000-0000-000000000000}"/>
          </ac:spMkLst>
        </pc:spChg>
        <pc:grpChg chg="del">
          <ac:chgData name="Наталья" userId="e826e06baf3f0558" providerId="LiveId" clId="{9DD3A94E-B652-4C03-9466-D17C60579916}" dt="2020-04-05T20:14:59.371" v="865" actId="478"/>
          <ac:grpSpMkLst>
            <pc:docMk/>
            <pc:sldMk cId="1019643446" sldId="285"/>
            <ac:grpSpMk id="4133" creationId="{00000000-0000-0000-0000-000000000000}"/>
          </ac:grpSpMkLst>
        </pc:grpChg>
        <pc:picChg chg="del">
          <ac:chgData name="Наталья" userId="e826e06baf3f0558" providerId="LiveId" clId="{9DD3A94E-B652-4C03-9466-D17C60579916}" dt="2020-04-05T20:14:59.371" v="865" actId="478"/>
          <ac:picMkLst>
            <pc:docMk/>
            <pc:sldMk cId="1019643446" sldId="285"/>
            <ac:picMk id="4173" creationId="{00000000-0000-0000-0000-000000000000}"/>
          </ac:picMkLst>
        </pc:picChg>
        <pc:picChg chg="del">
          <ac:chgData name="Наталья" userId="e826e06baf3f0558" providerId="LiveId" clId="{9DD3A94E-B652-4C03-9466-D17C60579916}" dt="2020-04-05T20:14:59.371" v="865" actId="478"/>
          <ac:picMkLst>
            <pc:docMk/>
            <pc:sldMk cId="1019643446" sldId="285"/>
            <ac:picMk id="4174" creationId="{00000000-0000-0000-0000-000000000000}"/>
          </ac:picMkLst>
        </pc:picChg>
      </pc:sldChg>
      <pc:sldChg chg="modSp mod ord">
        <pc:chgData name="Наталья" userId="e826e06baf3f0558" providerId="LiveId" clId="{9DD3A94E-B652-4C03-9466-D17C60579916}" dt="2020-04-05T20:29:58.715" v="1252" actId="20577"/>
        <pc:sldMkLst>
          <pc:docMk/>
          <pc:sldMk cId="190794631" sldId="287"/>
        </pc:sldMkLst>
        <pc:spChg chg="mod">
          <ac:chgData name="Наталья" userId="e826e06baf3f0558" providerId="LiveId" clId="{9DD3A94E-B652-4C03-9466-D17C60579916}" dt="2020-04-05T20:29:58.715" v="1252" actId="20577"/>
          <ac:spMkLst>
            <pc:docMk/>
            <pc:sldMk cId="190794631" sldId="287"/>
            <ac:spMk id="3" creationId="{00000000-0000-0000-0000-000000000000}"/>
          </ac:spMkLst>
        </pc:spChg>
      </pc:sldChg>
      <pc:sldChg chg="addSp delSp modSp mod modAnim">
        <pc:chgData name="Наталья" userId="e826e06baf3f0558" providerId="LiveId" clId="{9DD3A94E-B652-4C03-9466-D17C60579916}" dt="2020-04-05T20:27:26.284" v="1230" actId="20577"/>
        <pc:sldMkLst>
          <pc:docMk/>
          <pc:sldMk cId="1591379991" sldId="288"/>
        </pc:sldMkLst>
        <pc:spChg chg="add mod">
          <ac:chgData name="Наталья" userId="e826e06baf3f0558" providerId="LiveId" clId="{9DD3A94E-B652-4C03-9466-D17C60579916}" dt="2020-04-05T20:26:23.706" v="1205" actId="164"/>
          <ac:spMkLst>
            <pc:docMk/>
            <pc:sldMk cId="1591379991" sldId="288"/>
            <ac:spMk id="2" creationId="{54E07F29-A34E-4F8E-9079-F940F2E132A7}"/>
          </ac:spMkLst>
        </pc:spChg>
        <pc:spChg chg="add mod">
          <ac:chgData name="Наталья" userId="e826e06baf3f0558" providerId="LiveId" clId="{9DD3A94E-B652-4C03-9466-D17C60579916}" dt="2020-04-05T20:26:23.706" v="1205" actId="164"/>
          <ac:spMkLst>
            <pc:docMk/>
            <pc:sldMk cId="1591379991" sldId="288"/>
            <ac:spMk id="7" creationId="{BFF5B046-E29C-4C73-A0BF-B5CB9A12A356}"/>
          </ac:spMkLst>
        </pc:spChg>
        <pc:spChg chg="add mod">
          <ac:chgData name="Наталья" userId="e826e06baf3f0558" providerId="LiveId" clId="{9DD3A94E-B652-4C03-9466-D17C60579916}" dt="2020-04-05T20:26:23.706" v="1205" actId="164"/>
          <ac:spMkLst>
            <pc:docMk/>
            <pc:sldMk cId="1591379991" sldId="288"/>
            <ac:spMk id="24" creationId="{E661E630-D43F-47E6-815C-94DA695E45BD}"/>
          </ac:spMkLst>
        </pc:spChg>
        <pc:spChg chg="add mod">
          <ac:chgData name="Наталья" userId="e826e06baf3f0558" providerId="LiveId" clId="{9DD3A94E-B652-4C03-9466-D17C60579916}" dt="2020-04-05T20:26:23.706" v="1205" actId="164"/>
          <ac:spMkLst>
            <pc:docMk/>
            <pc:sldMk cId="1591379991" sldId="288"/>
            <ac:spMk id="25" creationId="{53602168-CB3B-4C03-99E0-D1E788CF837D}"/>
          </ac:spMkLst>
        </pc:spChg>
        <pc:spChg chg="add mod">
          <ac:chgData name="Наталья" userId="e826e06baf3f0558" providerId="LiveId" clId="{9DD3A94E-B652-4C03-9466-D17C60579916}" dt="2020-04-05T20:26:23.706" v="1205" actId="164"/>
          <ac:spMkLst>
            <pc:docMk/>
            <pc:sldMk cId="1591379991" sldId="288"/>
            <ac:spMk id="26" creationId="{FD298775-8AE4-4985-89BD-6EDEC7387630}"/>
          </ac:spMkLst>
        </pc:spChg>
        <pc:spChg chg="add mod">
          <ac:chgData name="Наталья" userId="e826e06baf3f0558" providerId="LiveId" clId="{9DD3A94E-B652-4C03-9466-D17C60579916}" dt="2020-04-05T20:26:23.706" v="1205" actId="164"/>
          <ac:spMkLst>
            <pc:docMk/>
            <pc:sldMk cId="1591379991" sldId="288"/>
            <ac:spMk id="27" creationId="{9785A151-57BE-4D6D-A3C3-8AB5C1D430F1}"/>
          </ac:spMkLst>
        </pc:spChg>
        <pc:spChg chg="add mod">
          <ac:chgData name="Наталья" userId="e826e06baf3f0558" providerId="LiveId" clId="{9DD3A94E-B652-4C03-9466-D17C60579916}" dt="2020-04-05T20:26:23.706" v="1205" actId="164"/>
          <ac:spMkLst>
            <pc:docMk/>
            <pc:sldMk cId="1591379991" sldId="288"/>
            <ac:spMk id="28" creationId="{58691C1D-CB8A-4DC5-A1C3-79ABA3764516}"/>
          </ac:spMkLst>
        </pc:spChg>
        <pc:spChg chg="add mod">
          <ac:chgData name="Наталья" userId="e826e06baf3f0558" providerId="LiveId" clId="{9DD3A94E-B652-4C03-9466-D17C60579916}" dt="2020-04-05T20:26:23.706" v="1205" actId="164"/>
          <ac:spMkLst>
            <pc:docMk/>
            <pc:sldMk cId="1591379991" sldId="288"/>
            <ac:spMk id="29" creationId="{4ECC5E78-91D2-4886-A140-13524748FDE3}"/>
          </ac:spMkLst>
        </pc:spChg>
        <pc:spChg chg="add mod">
          <ac:chgData name="Наталья" userId="e826e06baf3f0558" providerId="LiveId" clId="{9DD3A94E-B652-4C03-9466-D17C60579916}" dt="2020-04-05T20:26:23.706" v="1205" actId="164"/>
          <ac:spMkLst>
            <pc:docMk/>
            <pc:sldMk cId="1591379991" sldId="288"/>
            <ac:spMk id="30" creationId="{16EA7AD7-EC32-4D92-9A57-7CC36A0CE3CD}"/>
          </ac:spMkLst>
        </pc:spChg>
        <pc:spChg chg="mod">
          <ac:chgData name="Наталья" userId="e826e06baf3f0558" providerId="LiveId" clId="{9DD3A94E-B652-4C03-9466-D17C60579916}" dt="2020-04-05T20:27:26.284" v="1230" actId="20577"/>
          <ac:spMkLst>
            <pc:docMk/>
            <pc:sldMk cId="1591379991" sldId="288"/>
            <ac:spMk id="37" creationId="{48598A4E-9CF6-4670-9933-6E844952FFC4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78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79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80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10280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10281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10282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10283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10284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10299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10308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10311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10312" creationId="{00000000-0000-0000-0000-000000000000}"/>
          </ac:spMkLst>
        </pc:spChg>
        <pc:spChg chg="del">
          <ac:chgData name="Наталья" userId="e826e06baf3f0558" providerId="LiveId" clId="{9DD3A94E-B652-4C03-9466-D17C60579916}" dt="2020-04-05T19:51:28.868" v="103" actId="478"/>
          <ac:spMkLst>
            <pc:docMk/>
            <pc:sldMk cId="1591379991" sldId="288"/>
            <ac:spMk id="10313" creationId="{00000000-0000-0000-0000-000000000000}"/>
          </ac:spMkLst>
        </pc:spChg>
        <pc:spChg chg="mod">
          <ac:chgData name="Наталья" userId="e826e06baf3f0558" providerId="LiveId" clId="{9DD3A94E-B652-4C03-9466-D17C60579916}" dt="2020-04-05T19:57:06.265" v="231" actId="20577"/>
          <ac:spMkLst>
            <pc:docMk/>
            <pc:sldMk cId="1591379991" sldId="288"/>
            <ac:spMk id="10368" creationId="{00000000-0000-0000-0000-000000000000}"/>
          </ac:spMkLst>
        </pc:spChg>
        <pc:grpChg chg="add mod">
          <ac:chgData name="Наталья" userId="e826e06baf3f0558" providerId="LiveId" clId="{9DD3A94E-B652-4C03-9466-D17C60579916}" dt="2020-04-05T20:26:26.988" v="1206" actId="1076"/>
          <ac:grpSpMkLst>
            <pc:docMk/>
            <pc:sldMk cId="1591379991" sldId="288"/>
            <ac:grpSpMk id="8" creationId="{62E30510-6A2A-4C47-9FB2-AE0F7777410F}"/>
          </ac:grpSpMkLst>
        </pc:grpChg>
        <pc:graphicFrameChg chg="del mod">
          <ac:chgData name="Наталья" userId="e826e06baf3f0558" providerId="LiveId" clId="{9DD3A94E-B652-4C03-9466-D17C60579916}" dt="2020-04-05T19:51:28.868" v="103" actId="478"/>
          <ac:graphicFrameMkLst>
            <pc:docMk/>
            <pc:sldMk cId="1591379991" sldId="288"/>
            <ac:graphicFrameMk id="3" creationId="{00000000-0000-0000-0000-000000000000}"/>
          </ac:graphicFrameMkLst>
        </pc:graphicFrameChg>
        <pc:graphicFrameChg chg="del mod">
          <ac:chgData name="Наталья" userId="e826e06baf3f0558" providerId="LiveId" clId="{9DD3A94E-B652-4C03-9466-D17C60579916}" dt="2020-04-05T19:51:28.868" v="103" actId="478"/>
          <ac:graphicFrameMkLst>
            <pc:docMk/>
            <pc:sldMk cId="1591379991" sldId="288"/>
            <ac:graphicFrameMk id="4" creationId="{00000000-0000-0000-0000-000000000000}"/>
          </ac:graphicFrameMkLst>
        </pc:graphicFrameChg>
        <pc:graphicFrameChg chg="del mod">
          <ac:chgData name="Наталья" userId="e826e06baf3f0558" providerId="LiveId" clId="{9DD3A94E-B652-4C03-9466-D17C60579916}" dt="2020-04-05T19:51:28.868" v="103" actId="478"/>
          <ac:graphicFrameMkLst>
            <pc:docMk/>
            <pc:sldMk cId="1591379991" sldId="288"/>
            <ac:graphicFrameMk id="5" creationId="{00000000-0000-0000-0000-000000000000}"/>
          </ac:graphicFrameMkLst>
        </pc:graphicFrameChg>
        <pc:graphicFrameChg chg="del mod">
          <ac:chgData name="Наталья" userId="e826e06baf3f0558" providerId="LiveId" clId="{9DD3A94E-B652-4C03-9466-D17C60579916}" dt="2020-04-05T19:51:28.868" v="103" actId="478"/>
          <ac:graphicFrameMkLst>
            <pc:docMk/>
            <pc:sldMk cId="1591379991" sldId="288"/>
            <ac:graphicFrameMk id="6" creationId="{00000000-0000-0000-0000-000000000000}"/>
          </ac:graphicFrameMkLst>
        </pc:graphicFrameChg>
        <pc:picChg chg="add mod">
          <ac:chgData name="Наталья" userId="e826e06baf3f0558" providerId="LiveId" clId="{9DD3A94E-B652-4C03-9466-D17C60579916}" dt="2020-04-05T20:26:23.706" v="1205" actId="164"/>
          <ac:picMkLst>
            <pc:docMk/>
            <pc:sldMk cId="1591379991" sldId="288"/>
            <ac:picMk id="3140" creationId="{1F68760A-2788-4086-9792-C54E7690265A}"/>
          </ac:picMkLst>
        </pc:picChg>
      </pc:sldChg>
      <pc:sldChg chg="addSp delSp modSp mod">
        <pc:chgData name="Наталья" userId="e826e06baf3f0558" providerId="LiveId" clId="{9DD3A94E-B652-4C03-9466-D17C60579916}" dt="2020-04-05T20:28:14.507" v="1236" actId="1076"/>
        <pc:sldMkLst>
          <pc:docMk/>
          <pc:sldMk cId="3418889694" sldId="291"/>
        </pc:sldMkLst>
        <pc:spChg chg="mod">
          <ac:chgData name="Наталья" userId="e826e06baf3f0558" providerId="LiveId" clId="{9DD3A94E-B652-4C03-9466-D17C60579916}" dt="2020-04-05T20:28:14.507" v="1236" actId="1076"/>
          <ac:spMkLst>
            <pc:docMk/>
            <pc:sldMk cId="3418889694" sldId="291"/>
            <ac:spMk id="4" creationId="{DE3DF616-8D57-4D8A-8303-27956D7D34CB}"/>
          </ac:spMkLst>
        </pc:spChg>
        <pc:graphicFrameChg chg="del">
          <ac:chgData name="Наталья" userId="e826e06baf3f0558" providerId="LiveId" clId="{9DD3A94E-B652-4C03-9466-D17C60579916}" dt="2020-04-05T20:01:21.790" v="308" actId="478"/>
          <ac:graphicFrameMkLst>
            <pc:docMk/>
            <pc:sldMk cId="3418889694" sldId="291"/>
            <ac:graphicFrameMk id="3" creationId="{00000000-0000-0000-0000-000000000000}"/>
          </ac:graphicFrameMkLst>
        </pc:graphicFrameChg>
        <pc:picChg chg="add mod">
          <ac:chgData name="Наталья" userId="e826e06baf3f0558" providerId="LiveId" clId="{9DD3A94E-B652-4C03-9466-D17C60579916}" dt="2020-04-05T20:28:11.125" v="1235" actId="1076"/>
          <ac:picMkLst>
            <pc:docMk/>
            <pc:sldMk cId="3418889694" sldId="291"/>
            <ac:picMk id="2" creationId="{A74AFF35-F18C-4E09-B887-8892CB6F70A9}"/>
          </ac:picMkLst>
        </pc:picChg>
      </pc:sldChg>
      <pc:sldChg chg="modSp mod">
        <pc:chgData name="Наталья" userId="e826e06baf3f0558" providerId="LiveId" clId="{9DD3A94E-B652-4C03-9466-D17C60579916}" dt="2020-04-05T20:24:05.192" v="1133" actId="1076"/>
        <pc:sldMkLst>
          <pc:docMk/>
          <pc:sldMk cId="4068196774" sldId="293"/>
        </pc:sldMkLst>
        <pc:spChg chg="mod">
          <ac:chgData name="Наталья" userId="e826e06baf3f0558" providerId="LiveId" clId="{9DD3A94E-B652-4C03-9466-D17C60579916}" dt="2020-04-05T20:24:05.192" v="1133" actId="1076"/>
          <ac:spMkLst>
            <pc:docMk/>
            <pc:sldMk cId="4068196774" sldId="293"/>
            <ac:spMk id="3" creationId="{00000000-0000-0000-0000-000000000000}"/>
          </ac:spMkLst>
        </pc:spChg>
      </pc:sldChg>
      <pc:sldChg chg="del">
        <pc:chgData name="Наталья" userId="e826e06baf3f0558" providerId="LiveId" clId="{9DD3A94E-B652-4C03-9466-D17C60579916}" dt="2020-04-05T20:23:46.219" v="1121" actId="47"/>
        <pc:sldMkLst>
          <pc:docMk/>
          <pc:sldMk cId="2706967718" sldId="296"/>
        </pc:sldMkLst>
      </pc:sldChg>
      <pc:sldChg chg="modSp mod">
        <pc:chgData name="Наталья" userId="e826e06baf3f0558" providerId="LiveId" clId="{9DD3A94E-B652-4C03-9466-D17C60579916}" dt="2020-04-05T20:24:43.927" v="1187" actId="20577"/>
        <pc:sldMkLst>
          <pc:docMk/>
          <pc:sldMk cId="3961745044" sldId="297"/>
        </pc:sldMkLst>
        <pc:spChg chg="mod">
          <ac:chgData name="Наталья" userId="e826e06baf3f0558" providerId="LiveId" clId="{9DD3A94E-B652-4C03-9466-D17C60579916}" dt="2020-04-05T20:24:43.927" v="1187" actId="20577"/>
          <ac:spMkLst>
            <pc:docMk/>
            <pc:sldMk cId="3961745044" sldId="297"/>
            <ac:spMk id="2" creationId="{3A4044F2-533C-42CF-AB63-75347428D79E}"/>
          </ac:spMkLst>
        </pc:spChg>
      </pc:sldChg>
      <pc:sldChg chg="modSp add mod">
        <pc:chgData name="Наталья" userId="e826e06baf3f0558" providerId="LiveId" clId="{9DD3A94E-B652-4C03-9466-D17C60579916}" dt="2020-04-05T19:53:47.816" v="177" actId="27636"/>
        <pc:sldMkLst>
          <pc:docMk/>
          <pc:sldMk cId="4179154595" sldId="298"/>
        </pc:sldMkLst>
        <pc:spChg chg="mod">
          <ac:chgData name="Наталья" userId="e826e06baf3f0558" providerId="LiveId" clId="{9DD3A94E-B652-4C03-9466-D17C60579916}" dt="2020-04-05T19:53:47.816" v="177" actId="27636"/>
          <ac:spMkLst>
            <pc:docMk/>
            <pc:sldMk cId="4179154595" sldId="298"/>
            <ac:spMk id="2" creationId="{FBBD45CB-23E0-44EA-85DB-4DEB0B85F54C}"/>
          </ac:spMkLst>
        </pc:spChg>
      </pc:sldChg>
      <pc:sldChg chg="modSp add mod">
        <pc:chgData name="Наталья" userId="e826e06baf3f0558" providerId="LiveId" clId="{9DD3A94E-B652-4C03-9466-D17C60579916}" dt="2020-04-05T20:21:32.413" v="1045" actId="20577"/>
        <pc:sldMkLst>
          <pc:docMk/>
          <pc:sldMk cId="2213691414" sldId="299"/>
        </pc:sldMkLst>
        <pc:spChg chg="mod">
          <ac:chgData name="Наталья" userId="e826e06baf3f0558" providerId="LiveId" clId="{9DD3A94E-B652-4C03-9466-D17C60579916}" dt="2020-04-05T20:21:32.413" v="1045" actId="20577"/>
          <ac:spMkLst>
            <pc:docMk/>
            <pc:sldMk cId="2213691414" sldId="299"/>
            <ac:spMk id="2" creationId="{00AA79D9-1932-4DF6-B9D6-04276B8EF011}"/>
          </ac:spMkLst>
        </pc:spChg>
      </pc:sldChg>
      <pc:sldChg chg="addSp modSp add del mod">
        <pc:chgData name="Наталья" userId="e826e06baf3f0558" providerId="LiveId" clId="{9DD3A94E-B652-4C03-9466-D17C60579916}" dt="2020-04-05T20:08:33.666" v="812" actId="47"/>
        <pc:sldMkLst>
          <pc:docMk/>
          <pc:sldMk cId="4077713496" sldId="299"/>
        </pc:sldMkLst>
        <pc:spChg chg="mod">
          <ac:chgData name="Наталья" userId="e826e06baf3f0558" providerId="LiveId" clId="{9DD3A94E-B652-4C03-9466-D17C60579916}" dt="2020-04-05T20:07:30.075" v="765" actId="20577"/>
          <ac:spMkLst>
            <pc:docMk/>
            <pc:sldMk cId="4077713496" sldId="299"/>
            <ac:spMk id="2" creationId="{D95D9F73-3612-46D9-BDC3-48E7E0FD5AC7}"/>
          </ac:spMkLst>
        </pc:spChg>
        <pc:spChg chg="add mod">
          <ac:chgData name="Наталья" userId="e826e06baf3f0558" providerId="LiveId" clId="{9DD3A94E-B652-4C03-9466-D17C60579916}" dt="2020-04-05T20:08:17.345" v="809" actId="14100"/>
          <ac:spMkLst>
            <pc:docMk/>
            <pc:sldMk cId="4077713496" sldId="299"/>
            <ac:spMk id="3" creationId="{B8DA0AAE-D537-4611-8473-CC75A02D223B}"/>
          </ac:spMkLst>
        </pc:spChg>
      </pc:sldChg>
      <pc:sldChg chg="addSp modSp add mod">
        <pc:chgData name="Наталья" userId="e826e06baf3f0558" providerId="LiveId" clId="{9DD3A94E-B652-4C03-9466-D17C60579916}" dt="2020-04-05T20:20:29.141" v="992" actId="1076"/>
        <pc:sldMkLst>
          <pc:docMk/>
          <pc:sldMk cId="3878743531" sldId="300"/>
        </pc:sldMkLst>
        <pc:spChg chg="mod">
          <ac:chgData name="Наталья" userId="e826e06baf3f0558" providerId="LiveId" clId="{9DD3A94E-B652-4C03-9466-D17C60579916}" dt="2020-04-05T20:20:20.940" v="991" actId="20577"/>
          <ac:spMkLst>
            <pc:docMk/>
            <pc:sldMk cId="3878743531" sldId="300"/>
            <ac:spMk id="47" creationId="{8A25D8D4-00E4-42B8-A3AE-D1D73167F24F}"/>
          </ac:spMkLst>
        </pc:spChg>
        <pc:picChg chg="add mod modCrop">
          <ac:chgData name="Наталья" userId="e826e06baf3f0558" providerId="LiveId" clId="{9DD3A94E-B652-4C03-9466-D17C60579916}" dt="2020-04-05T20:20:29.141" v="992" actId="1076"/>
          <ac:picMkLst>
            <pc:docMk/>
            <pc:sldMk cId="3878743531" sldId="300"/>
            <ac:picMk id="2" creationId="{15057AAF-B403-41CC-AF6C-E5BE7F6034B6}"/>
          </ac:picMkLst>
        </pc:picChg>
      </pc:sldChg>
      <pc:sldChg chg="addSp delSp modSp add mod">
        <pc:chgData name="Наталья" userId="e826e06baf3f0558" providerId="LiveId" clId="{9DD3A94E-B652-4C03-9466-D17C60579916}" dt="2020-04-05T20:23:30.226" v="1120" actId="1076"/>
        <pc:sldMkLst>
          <pc:docMk/>
          <pc:sldMk cId="3202069931" sldId="301"/>
        </pc:sldMkLst>
        <pc:spChg chg="add mod">
          <ac:chgData name="Наталья" userId="e826e06baf3f0558" providerId="LiveId" clId="{9DD3A94E-B652-4C03-9466-D17C60579916}" dt="2020-04-05T20:23:30.226" v="1120" actId="1076"/>
          <ac:spMkLst>
            <pc:docMk/>
            <pc:sldMk cId="3202069931" sldId="301"/>
            <ac:spMk id="4" creationId="{3B162A05-CEB9-462C-A94A-5BF77B3B2F79}"/>
          </ac:spMkLst>
        </pc:spChg>
        <pc:spChg chg="mod">
          <ac:chgData name="Наталья" userId="e826e06baf3f0558" providerId="LiveId" clId="{9DD3A94E-B652-4C03-9466-D17C60579916}" dt="2020-04-05T20:22:45.012" v="1086" actId="20577"/>
          <ac:spMkLst>
            <pc:docMk/>
            <pc:sldMk cId="3202069931" sldId="301"/>
            <ac:spMk id="47" creationId="{8A25D8D4-00E4-42B8-A3AE-D1D73167F24F}"/>
          </ac:spMkLst>
        </pc:spChg>
        <pc:picChg chg="del">
          <ac:chgData name="Наталья" userId="e826e06baf3f0558" providerId="LiveId" clId="{9DD3A94E-B652-4C03-9466-D17C60579916}" dt="2020-04-05T20:22:06.612" v="1048" actId="478"/>
          <ac:picMkLst>
            <pc:docMk/>
            <pc:sldMk cId="3202069931" sldId="301"/>
            <ac:picMk id="2" creationId="{15057AAF-B403-41CC-AF6C-E5BE7F6034B6}"/>
          </ac:picMkLst>
        </pc:picChg>
        <pc:picChg chg="add mod modCrop">
          <ac:chgData name="Наталья" userId="e826e06baf3f0558" providerId="LiveId" clId="{9DD3A94E-B652-4C03-9466-D17C60579916}" dt="2020-04-05T20:22:47.341" v="1087" actId="1076"/>
          <ac:picMkLst>
            <pc:docMk/>
            <pc:sldMk cId="3202069931" sldId="301"/>
            <ac:picMk id="3" creationId="{DB5F82AB-7E6E-46EE-A7A0-309B43A3D72F}"/>
          </ac:picMkLst>
        </pc:picChg>
      </pc:sldChg>
    </pc:docChg>
  </pc:docChgLst>
  <pc:docChgLst>
    <pc:chgData name="Наталья" userId="e826e06baf3f0558" providerId="LiveId" clId="{A04D01EE-C55F-487D-B121-1E52FA95EB6D}"/>
    <pc:docChg chg="undo custSel addSld delSld modSld sldOrd">
      <pc:chgData name="Наталья" userId="e826e06baf3f0558" providerId="LiveId" clId="{A04D01EE-C55F-487D-B121-1E52FA95EB6D}" dt="2020-04-07T21:07:34.129" v="1038" actId="20577"/>
      <pc:docMkLst>
        <pc:docMk/>
      </pc:docMkLst>
      <pc:sldChg chg="modSp mod">
        <pc:chgData name="Наталья" userId="e826e06baf3f0558" providerId="LiveId" clId="{A04D01EE-C55F-487D-B121-1E52FA95EB6D}" dt="2020-04-07T20:40:05.734" v="17" actId="20577"/>
        <pc:sldMkLst>
          <pc:docMk/>
          <pc:sldMk cId="0" sldId="256"/>
        </pc:sldMkLst>
        <pc:spChg chg="mod">
          <ac:chgData name="Наталья" userId="e826e06baf3f0558" providerId="LiveId" clId="{A04D01EE-C55F-487D-B121-1E52FA95EB6D}" dt="2020-04-07T20:40:01.691" v="15" actId="20577"/>
          <ac:spMkLst>
            <pc:docMk/>
            <pc:sldMk cId="0" sldId="256"/>
            <ac:spMk id="2" creationId="{00000000-0000-0000-0000-000000000000}"/>
          </ac:spMkLst>
        </pc:spChg>
        <pc:spChg chg="mod">
          <ac:chgData name="Наталья" userId="e826e06baf3f0558" providerId="LiveId" clId="{A04D01EE-C55F-487D-B121-1E52FA95EB6D}" dt="2020-04-07T20:40:05.734" v="17" actId="20577"/>
          <ac:spMkLst>
            <pc:docMk/>
            <pc:sldMk cId="0" sldId="256"/>
            <ac:spMk id="3" creationId="{00000000-0000-0000-0000-000000000000}"/>
          </ac:spMkLst>
        </pc:spChg>
      </pc:sldChg>
      <pc:sldChg chg="addSp delSp modSp mod modAnim">
        <pc:chgData name="Наталья" userId="e826e06baf3f0558" providerId="LiveId" clId="{A04D01EE-C55F-487D-B121-1E52FA95EB6D}" dt="2020-04-07T20:53:13.613" v="497" actId="1076"/>
        <pc:sldMkLst>
          <pc:docMk/>
          <pc:sldMk cId="0" sldId="261"/>
        </pc:sldMkLst>
        <pc:spChg chg="add del mod">
          <ac:chgData name="Наталья" userId="e826e06baf3f0558" providerId="LiveId" clId="{A04D01EE-C55F-487D-B121-1E52FA95EB6D}" dt="2020-04-07T20:44:46.368" v="64" actId="478"/>
          <ac:spMkLst>
            <pc:docMk/>
            <pc:sldMk cId="0" sldId="261"/>
            <ac:spMk id="2" creationId="{E429EA85-E365-448B-BDE3-8C4D0BE2EC19}"/>
          </ac:spMkLst>
        </pc:spChg>
        <pc:spChg chg="mod">
          <ac:chgData name="Наталья" userId="e826e06baf3f0558" providerId="LiveId" clId="{A04D01EE-C55F-487D-B121-1E52FA95EB6D}" dt="2020-04-07T20:52:45.264" v="482" actId="14100"/>
          <ac:spMkLst>
            <pc:docMk/>
            <pc:sldMk cId="0" sldId="261"/>
            <ac:spMk id="11" creationId="{444D68BD-C0BF-4191-BF3A-3040492357A7}"/>
          </ac:spMkLst>
        </pc:spChg>
        <pc:spChg chg="mod">
          <ac:chgData name="Наталья" userId="e826e06baf3f0558" providerId="LiveId" clId="{A04D01EE-C55F-487D-B121-1E52FA95EB6D}" dt="2020-04-07T20:45:19.596" v="99" actId="20577"/>
          <ac:spMkLst>
            <pc:docMk/>
            <pc:sldMk cId="0" sldId="261"/>
            <ac:spMk id="20" creationId="{5F76BF8E-5A14-47FF-9D4A-E54B85FC0574}"/>
          </ac:spMkLst>
        </pc:spChg>
        <pc:spChg chg="del">
          <ac:chgData name="Наталья" userId="e826e06baf3f0558" providerId="LiveId" clId="{A04D01EE-C55F-487D-B121-1E52FA95EB6D}" dt="2020-04-07T20:45:27.451" v="101" actId="478"/>
          <ac:spMkLst>
            <pc:docMk/>
            <pc:sldMk cId="0" sldId="261"/>
            <ac:spMk id="33" creationId="{076C07AF-E18D-4F93-B15E-B667CC584CDD}"/>
          </ac:spMkLst>
        </pc:spChg>
        <pc:graphicFrameChg chg="del">
          <ac:chgData name="Наталья" userId="e826e06baf3f0558" providerId="LiveId" clId="{A04D01EE-C55F-487D-B121-1E52FA95EB6D}" dt="2020-04-07T20:43:46.849" v="53" actId="478"/>
          <ac:graphicFrameMkLst>
            <pc:docMk/>
            <pc:sldMk cId="0" sldId="261"/>
            <ac:graphicFrameMk id="3" creationId="{1502BFBF-6998-4B2B-8AA6-6E05DD918620}"/>
          </ac:graphicFrameMkLst>
        </pc:graphicFrameChg>
        <pc:picChg chg="add mod">
          <ac:chgData name="Наталья" userId="e826e06baf3f0558" providerId="LiveId" clId="{A04D01EE-C55F-487D-B121-1E52FA95EB6D}" dt="2020-04-07T20:52:51.806" v="485" actId="1076"/>
          <ac:picMkLst>
            <pc:docMk/>
            <pc:sldMk cId="0" sldId="261"/>
            <ac:picMk id="1026" creationId="{693B03C5-5AE9-4023-86CD-C3564B7088BA}"/>
          </ac:picMkLst>
        </pc:picChg>
        <pc:picChg chg="add mod">
          <ac:chgData name="Наталья" userId="e826e06baf3f0558" providerId="LiveId" clId="{A04D01EE-C55F-487D-B121-1E52FA95EB6D}" dt="2020-04-07T20:52:55.297" v="487" actId="1076"/>
          <ac:picMkLst>
            <pc:docMk/>
            <pc:sldMk cId="0" sldId="261"/>
            <ac:picMk id="1027" creationId="{F23593FA-0EF3-42A3-A931-2150C3A2EE4C}"/>
          </ac:picMkLst>
        </pc:picChg>
        <pc:picChg chg="add mod">
          <ac:chgData name="Наталья" userId="e826e06baf3f0558" providerId="LiveId" clId="{A04D01EE-C55F-487D-B121-1E52FA95EB6D}" dt="2020-04-07T20:53:13.613" v="497" actId="1076"/>
          <ac:picMkLst>
            <pc:docMk/>
            <pc:sldMk cId="0" sldId="261"/>
            <ac:picMk id="1028" creationId="{8E7CC3D7-E0D0-492C-854C-88759658D6DA}"/>
          </ac:picMkLst>
        </pc:picChg>
      </pc:sldChg>
      <pc:sldChg chg="modSp mod ord">
        <pc:chgData name="Наталья" userId="e826e06baf3f0558" providerId="LiveId" clId="{A04D01EE-C55F-487D-B121-1E52FA95EB6D}" dt="2020-04-07T20:55:10.966" v="736" actId="20577"/>
        <pc:sldMkLst>
          <pc:docMk/>
          <pc:sldMk cId="828307505" sldId="283"/>
        </pc:sldMkLst>
        <pc:spChg chg="mod">
          <ac:chgData name="Наталья" userId="e826e06baf3f0558" providerId="LiveId" clId="{A04D01EE-C55F-487D-B121-1E52FA95EB6D}" dt="2020-04-07T20:55:10.966" v="736" actId="20577"/>
          <ac:spMkLst>
            <pc:docMk/>
            <pc:sldMk cId="828307505" sldId="283"/>
            <ac:spMk id="2" creationId="{00000000-0000-0000-0000-000000000000}"/>
          </ac:spMkLst>
        </pc:spChg>
        <pc:spChg chg="mod">
          <ac:chgData name="Наталья" userId="e826e06baf3f0558" providerId="LiveId" clId="{A04D01EE-C55F-487D-B121-1E52FA95EB6D}" dt="2020-04-07T20:54:58.482" v="715" actId="20577"/>
          <ac:spMkLst>
            <pc:docMk/>
            <pc:sldMk cId="828307505" sldId="283"/>
            <ac:spMk id="3" creationId="{00000000-0000-0000-0000-000000000000}"/>
          </ac:spMkLst>
        </pc:spChg>
      </pc:sldChg>
      <pc:sldChg chg="modSp add del">
        <pc:chgData name="Наталья" userId="e826e06baf3f0558" providerId="LiveId" clId="{A04D01EE-C55F-487D-B121-1E52FA95EB6D}" dt="2020-04-07T21:07:16.866" v="998" actId="47"/>
        <pc:sldMkLst>
          <pc:docMk/>
          <pc:sldMk cId="1019643446" sldId="285"/>
        </pc:sldMkLst>
        <pc:spChg chg="mod">
          <ac:chgData name="Наталья" userId="e826e06baf3f0558" providerId="LiveId" clId="{A04D01EE-C55F-487D-B121-1E52FA95EB6D}" dt="2020-04-07T21:04:26.664" v="987" actId="20577"/>
          <ac:spMkLst>
            <pc:docMk/>
            <pc:sldMk cId="1019643446" sldId="285"/>
            <ac:spMk id="47" creationId="{8A25D8D4-00E4-42B8-A3AE-D1D73167F24F}"/>
          </ac:spMkLst>
        </pc:spChg>
      </pc:sldChg>
      <pc:sldChg chg="del">
        <pc:chgData name="Наталья" userId="e826e06baf3f0558" providerId="LiveId" clId="{A04D01EE-C55F-487D-B121-1E52FA95EB6D}" dt="2020-04-07T21:03:55.589" v="963" actId="47"/>
        <pc:sldMkLst>
          <pc:docMk/>
          <pc:sldMk cId="190794631" sldId="287"/>
        </pc:sldMkLst>
      </pc:sldChg>
      <pc:sldChg chg="addSp delSp modSp mod">
        <pc:chgData name="Наталья" userId="e826e06baf3f0558" providerId="LiveId" clId="{A04D01EE-C55F-487D-B121-1E52FA95EB6D}" dt="2020-04-07T20:52:32.365" v="480" actId="20577"/>
        <pc:sldMkLst>
          <pc:docMk/>
          <pc:sldMk cId="1591379991" sldId="288"/>
        </pc:sldMkLst>
        <pc:spChg chg="mod">
          <ac:chgData name="Наталья" userId="e826e06baf3f0558" providerId="LiveId" clId="{A04D01EE-C55F-487D-B121-1E52FA95EB6D}" dt="2020-04-07T20:52:32.365" v="480" actId="20577"/>
          <ac:spMkLst>
            <pc:docMk/>
            <pc:sldMk cId="1591379991" sldId="288"/>
            <ac:spMk id="37" creationId="{48598A4E-9CF6-4670-9933-6E844952FFC4}"/>
          </ac:spMkLst>
        </pc:spChg>
        <pc:spChg chg="mod">
          <ac:chgData name="Наталья" userId="e826e06baf3f0558" providerId="LiveId" clId="{A04D01EE-C55F-487D-B121-1E52FA95EB6D}" dt="2020-04-07T20:41:56.224" v="22" actId="20577"/>
          <ac:spMkLst>
            <pc:docMk/>
            <pc:sldMk cId="1591379991" sldId="288"/>
            <ac:spMk id="10368" creationId="{00000000-0000-0000-0000-000000000000}"/>
          </ac:spMkLst>
        </pc:spChg>
        <pc:grpChg chg="del">
          <ac:chgData name="Наталья" userId="e826e06baf3f0558" providerId="LiveId" clId="{A04D01EE-C55F-487D-B121-1E52FA95EB6D}" dt="2020-04-07T20:41:51.119" v="20" actId="478"/>
          <ac:grpSpMkLst>
            <pc:docMk/>
            <pc:sldMk cId="1591379991" sldId="288"/>
            <ac:grpSpMk id="8" creationId="{62E30510-6A2A-4C47-9FB2-AE0F7777410F}"/>
          </ac:grpSpMkLst>
        </pc:grpChg>
        <pc:picChg chg="add mod modCrop">
          <ac:chgData name="Наталья" userId="e826e06baf3f0558" providerId="LiveId" clId="{A04D01EE-C55F-487D-B121-1E52FA95EB6D}" dt="2020-04-07T20:42:16.933" v="27" actId="14100"/>
          <ac:picMkLst>
            <pc:docMk/>
            <pc:sldMk cId="1591379991" sldId="288"/>
            <ac:picMk id="3" creationId="{9D2DFD86-9BD5-46D1-BD60-8C4F8E4ACC44}"/>
          </ac:picMkLst>
        </pc:picChg>
      </pc:sldChg>
      <pc:sldChg chg="addSp delSp modSp mod">
        <pc:chgData name="Наталья" userId="e826e06baf3f0558" providerId="LiveId" clId="{A04D01EE-C55F-487D-B121-1E52FA95EB6D}" dt="2020-04-07T20:55:20.094" v="738" actId="20577"/>
        <pc:sldMkLst>
          <pc:docMk/>
          <pc:sldMk cId="3418889694" sldId="291"/>
        </pc:sldMkLst>
        <pc:spChg chg="add del mod">
          <ac:chgData name="Наталья" userId="e826e06baf3f0558" providerId="LiveId" clId="{A04D01EE-C55F-487D-B121-1E52FA95EB6D}" dt="2020-04-07T20:46:34.604" v="129" actId="478"/>
          <ac:spMkLst>
            <pc:docMk/>
            <pc:sldMk cId="3418889694" sldId="291"/>
            <ac:spMk id="3" creationId="{02B4A137-0F68-452C-9EF1-CB8C333AEB23}"/>
          </ac:spMkLst>
        </pc:spChg>
        <pc:spChg chg="mod">
          <ac:chgData name="Наталья" userId="e826e06baf3f0558" providerId="LiveId" clId="{A04D01EE-C55F-487D-B121-1E52FA95EB6D}" dt="2020-04-07T20:55:20.094" v="738" actId="20577"/>
          <ac:spMkLst>
            <pc:docMk/>
            <pc:sldMk cId="3418889694" sldId="291"/>
            <ac:spMk id="4" creationId="{DE3DF616-8D57-4D8A-8303-27956D7D34CB}"/>
          </ac:spMkLst>
        </pc:spChg>
        <pc:spChg chg="add mod">
          <ac:chgData name="Наталья" userId="e826e06baf3f0558" providerId="LiveId" clId="{A04D01EE-C55F-487D-B121-1E52FA95EB6D}" dt="2020-04-07T20:50:34.692" v="347" actId="1076"/>
          <ac:spMkLst>
            <pc:docMk/>
            <pc:sldMk cId="3418889694" sldId="291"/>
            <ac:spMk id="6" creationId="{E6361B92-9F6E-4FC9-B218-F17408AA3703}"/>
          </ac:spMkLst>
        </pc:spChg>
        <pc:picChg chg="del">
          <ac:chgData name="Наталья" userId="e826e06baf3f0558" providerId="LiveId" clId="{A04D01EE-C55F-487D-B121-1E52FA95EB6D}" dt="2020-04-07T20:45:37.385" v="102" actId="478"/>
          <ac:picMkLst>
            <pc:docMk/>
            <pc:sldMk cId="3418889694" sldId="291"/>
            <ac:picMk id="2" creationId="{A74AFF35-F18C-4E09-B887-8892CB6F70A9}"/>
          </ac:picMkLst>
        </pc:picChg>
        <pc:picChg chg="add mod modCrop">
          <ac:chgData name="Наталья" userId="e826e06baf3f0558" providerId="LiveId" clId="{A04D01EE-C55F-487D-B121-1E52FA95EB6D}" dt="2020-04-07T20:50:25.130" v="344" actId="1076"/>
          <ac:picMkLst>
            <pc:docMk/>
            <pc:sldMk cId="3418889694" sldId="291"/>
            <ac:picMk id="5" creationId="{76F614F1-B984-4A58-B11C-15A490DAD7B1}"/>
          </ac:picMkLst>
        </pc:picChg>
        <pc:picChg chg="add del mod">
          <ac:chgData name="Наталья" userId="e826e06baf3f0558" providerId="LiveId" clId="{A04D01EE-C55F-487D-B121-1E52FA95EB6D}" dt="2020-04-07T20:46:34.604" v="129" actId="478"/>
          <ac:picMkLst>
            <pc:docMk/>
            <pc:sldMk cId="3418889694" sldId="291"/>
            <ac:picMk id="2050" creationId="{CA5A6085-B6AF-4A0B-949C-B65DAF3DEFCC}"/>
          </ac:picMkLst>
        </pc:picChg>
      </pc:sldChg>
      <pc:sldChg chg="del">
        <pc:chgData name="Наталья" userId="e826e06baf3f0558" providerId="LiveId" clId="{A04D01EE-C55F-487D-B121-1E52FA95EB6D}" dt="2020-04-07T21:04:50.493" v="994" actId="47"/>
        <pc:sldMkLst>
          <pc:docMk/>
          <pc:sldMk cId="4068196774" sldId="293"/>
        </pc:sldMkLst>
      </pc:sldChg>
      <pc:sldChg chg="del">
        <pc:chgData name="Наталья" userId="e826e06baf3f0558" providerId="LiveId" clId="{A04D01EE-C55F-487D-B121-1E52FA95EB6D}" dt="2020-04-07T21:05:19.158" v="995" actId="47"/>
        <pc:sldMkLst>
          <pc:docMk/>
          <pc:sldMk cId="3961745044" sldId="297"/>
        </pc:sldMkLst>
      </pc:sldChg>
      <pc:sldChg chg="modSp mod">
        <pc:chgData name="Наталья" userId="e826e06baf3f0558" providerId="LiveId" clId="{A04D01EE-C55F-487D-B121-1E52FA95EB6D}" dt="2020-04-07T20:40:36.119" v="19" actId="20577"/>
        <pc:sldMkLst>
          <pc:docMk/>
          <pc:sldMk cId="4179154595" sldId="298"/>
        </pc:sldMkLst>
        <pc:spChg chg="mod">
          <ac:chgData name="Наталья" userId="e826e06baf3f0558" providerId="LiveId" clId="{A04D01EE-C55F-487D-B121-1E52FA95EB6D}" dt="2020-04-07T20:40:36.119" v="19" actId="20577"/>
          <ac:spMkLst>
            <pc:docMk/>
            <pc:sldMk cId="4179154595" sldId="298"/>
            <ac:spMk id="2" creationId="{FBBD45CB-23E0-44EA-85DB-4DEB0B85F54C}"/>
          </ac:spMkLst>
        </pc:spChg>
      </pc:sldChg>
      <pc:sldChg chg="modSp add del mod">
        <pc:chgData name="Наталья" userId="e826e06baf3f0558" providerId="LiveId" clId="{A04D01EE-C55F-487D-B121-1E52FA95EB6D}" dt="2020-04-07T21:07:34.129" v="1038" actId="20577"/>
        <pc:sldMkLst>
          <pc:docMk/>
          <pc:sldMk cId="2213691414" sldId="299"/>
        </pc:sldMkLst>
        <pc:spChg chg="mod">
          <ac:chgData name="Наталья" userId="e826e06baf3f0558" providerId="LiveId" clId="{A04D01EE-C55F-487D-B121-1E52FA95EB6D}" dt="2020-04-07T21:07:34.129" v="1038" actId="20577"/>
          <ac:spMkLst>
            <pc:docMk/>
            <pc:sldMk cId="2213691414" sldId="299"/>
            <ac:spMk id="2" creationId="{00AA79D9-1932-4DF6-B9D6-04276B8EF011}"/>
          </ac:spMkLst>
        </pc:spChg>
      </pc:sldChg>
      <pc:sldChg chg="modSp del">
        <pc:chgData name="Наталья" userId="e826e06baf3f0558" providerId="LiveId" clId="{A04D01EE-C55F-487D-B121-1E52FA95EB6D}" dt="2020-04-07T21:07:15.783" v="997" actId="47"/>
        <pc:sldMkLst>
          <pc:docMk/>
          <pc:sldMk cId="3878743531" sldId="300"/>
        </pc:sldMkLst>
        <pc:spChg chg="mod">
          <ac:chgData name="Наталья" userId="e826e06baf3f0558" providerId="LiveId" clId="{A04D01EE-C55F-487D-B121-1E52FA95EB6D}" dt="2020-04-07T21:04:33.366" v="990" actId="20577"/>
          <ac:spMkLst>
            <pc:docMk/>
            <pc:sldMk cId="3878743531" sldId="300"/>
            <ac:spMk id="47" creationId="{8A25D8D4-00E4-42B8-A3AE-D1D73167F24F}"/>
          </ac:spMkLst>
        </pc:spChg>
      </pc:sldChg>
      <pc:sldChg chg="modSp del">
        <pc:chgData name="Наталья" userId="e826e06baf3f0558" providerId="LiveId" clId="{A04D01EE-C55F-487D-B121-1E52FA95EB6D}" dt="2020-04-07T21:07:14.887" v="996" actId="47"/>
        <pc:sldMkLst>
          <pc:docMk/>
          <pc:sldMk cId="3202069931" sldId="301"/>
        </pc:sldMkLst>
        <pc:spChg chg="mod">
          <ac:chgData name="Наталья" userId="e826e06baf3f0558" providerId="LiveId" clId="{A04D01EE-C55F-487D-B121-1E52FA95EB6D}" dt="2020-04-07T21:04:39.607" v="993" actId="20577"/>
          <ac:spMkLst>
            <pc:docMk/>
            <pc:sldMk cId="3202069931" sldId="301"/>
            <ac:spMk id="47" creationId="{8A25D8D4-00E4-42B8-A3AE-D1D73167F24F}"/>
          </ac:spMkLst>
        </pc:spChg>
      </pc:sldChg>
      <pc:sldChg chg="addSp delSp modSp add mod">
        <pc:chgData name="Наталья" userId="e826e06baf3f0558" providerId="LiveId" clId="{A04D01EE-C55F-487D-B121-1E52FA95EB6D}" dt="2020-04-07T20:59:38.328" v="962" actId="1076"/>
        <pc:sldMkLst>
          <pc:docMk/>
          <pc:sldMk cId="2371922770" sldId="302"/>
        </pc:sldMkLst>
        <pc:spChg chg="mod">
          <ac:chgData name="Наталья" userId="e826e06baf3f0558" providerId="LiveId" clId="{A04D01EE-C55F-487D-B121-1E52FA95EB6D}" dt="2020-04-07T20:59:34.053" v="961" actId="20577"/>
          <ac:spMkLst>
            <pc:docMk/>
            <pc:sldMk cId="2371922770" sldId="302"/>
            <ac:spMk id="4" creationId="{DE3DF616-8D57-4D8A-8303-27956D7D34CB}"/>
          </ac:spMkLst>
        </pc:spChg>
        <pc:spChg chg="del mod">
          <ac:chgData name="Наталья" userId="e826e06baf3f0558" providerId="LiveId" clId="{A04D01EE-C55F-487D-B121-1E52FA95EB6D}" dt="2020-04-07T20:58:58.944" v="901" actId="478"/>
          <ac:spMkLst>
            <pc:docMk/>
            <pc:sldMk cId="2371922770" sldId="302"/>
            <ac:spMk id="6" creationId="{E6361B92-9F6E-4FC9-B218-F17408AA3703}"/>
          </ac:spMkLst>
        </pc:spChg>
        <pc:picChg chg="del">
          <ac:chgData name="Наталья" userId="e826e06baf3f0558" providerId="LiveId" clId="{A04D01EE-C55F-487D-B121-1E52FA95EB6D}" dt="2020-04-07T20:56:44.223" v="745" actId="478"/>
          <ac:picMkLst>
            <pc:docMk/>
            <pc:sldMk cId="2371922770" sldId="302"/>
            <ac:picMk id="5" creationId="{76F614F1-B984-4A58-B11C-15A490DAD7B1}"/>
          </ac:picMkLst>
        </pc:picChg>
        <pc:picChg chg="add mod">
          <ac:chgData name="Наталья" userId="e826e06baf3f0558" providerId="LiveId" clId="{A04D01EE-C55F-487D-B121-1E52FA95EB6D}" dt="2020-04-07T20:59:38.328" v="962" actId="1076"/>
          <ac:picMkLst>
            <pc:docMk/>
            <pc:sldMk cId="2371922770" sldId="302"/>
            <ac:picMk id="3074" creationId="{ECFB70EE-9059-4342-8643-E022C973D1A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EC918-3E5D-48A9-BFD2-4421A254C88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25A56E-14B3-4ABF-AC21-C9F058E2EA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436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B2A60A-C10A-49F6-A717-F807E870A291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Математика. 5 класс.  Виленкин Н.Я. и др.     №55.</a:t>
            </a:r>
          </a:p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Рисунки Савченко Е.М.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3390-EB43-45EE-8F57-BE4AD01613E8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89776" cy="1470025"/>
          </a:xfrm>
        </p:spPr>
        <p:txBody>
          <a:bodyPr>
            <a:noAutofit/>
          </a:bodyPr>
          <a:lstStyle/>
          <a:p>
            <a:r>
              <a:rPr lang="ru-RU" sz="6000" b="1" kern="10" dirty="0">
                <a:ln w="254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66FF"/>
                    </a:gs>
                    <a:gs pos="50000">
                      <a:srgbClr val="B400B4"/>
                    </a:gs>
                    <a:gs pos="100000">
                      <a:srgbClr val="FF66FF"/>
                    </a:gs>
                  </a:gsLst>
                  <a:lin ang="189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Координатная ось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9712" y="3068960"/>
            <a:ext cx="5429288" cy="2736304"/>
          </a:xfrm>
        </p:spPr>
        <p:txBody>
          <a:bodyPr>
            <a:normAutofit lnSpcReduction="10000"/>
          </a:bodyPr>
          <a:lstStyle/>
          <a:p>
            <a:r>
              <a:rPr lang="ru-RU" b="1" kern="10" dirty="0">
                <a:ln w="31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66FF">
                    <a:alpha val="64999"/>
                  </a:srgb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С. М. Никольский и др. Математика, 6 класс</a:t>
            </a:r>
          </a:p>
          <a:p>
            <a:endParaRPr lang="ru-RU" b="1" kern="10" dirty="0">
              <a:ln w="3175">
                <a:solidFill>
                  <a:schemeClr val="tx1"/>
                </a:solidFill>
                <a:round/>
                <a:headEnd/>
                <a:tailEnd/>
              </a:ln>
              <a:solidFill>
                <a:srgbClr val="0066FF">
                  <a:alpha val="64999"/>
                </a:srgbClr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  <a:p>
            <a:endParaRPr lang="ru-RU" b="1" kern="10" dirty="0">
              <a:ln w="3175">
                <a:solidFill>
                  <a:schemeClr val="tx1"/>
                </a:solidFill>
                <a:round/>
                <a:headEnd/>
                <a:tailEnd/>
              </a:ln>
              <a:solidFill>
                <a:srgbClr val="0066FF">
                  <a:alpha val="64999"/>
                </a:srgbClr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  <a:p>
            <a:r>
              <a:rPr lang="ru-RU" b="1" kern="10" dirty="0">
                <a:ln w="31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66FF">
                    <a:alpha val="64999"/>
                  </a:srgb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МОУ </a:t>
            </a:r>
            <a:r>
              <a:rPr lang="ru-RU" b="1" kern="10" dirty="0" err="1">
                <a:ln w="31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66FF">
                    <a:alpha val="64999"/>
                  </a:srgb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Авсюнинская</a:t>
            </a:r>
            <a:r>
              <a:rPr lang="ru-RU" b="1" kern="10" dirty="0">
                <a:ln w="31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66FF">
                    <a:alpha val="64999"/>
                  </a:srgb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СОШ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Девиз урока: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556793"/>
            <a:ext cx="7200800" cy="27363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altLang="ru-RU" sz="3600" dirty="0">
                <a:solidFill>
                  <a:schemeClr val="tx2"/>
                </a:solidFill>
              </a:rPr>
              <a:t>«Ум и сердце в работу вложи, </a:t>
            </a:r>
          </a:p>
          <a:p>
            <a:pPr>
              <a:buNone/>
            </a:pPr>
            <a:r>
              <a:rPr lang="ru-RU" altLang="ru-RU" sz="3600" dirty="0">
                <a:solidFill>
                  <a:schemeClr val="tx2"/>
                </a:solidFill>
              </a:rPr>
              <a:t>каждой секундой в труде дорожи!»</a:t>
            </a:r>
            <a:br>
              <a:rPr lang="ru-RU" altLang="ru-RU" sz="3600" dirty="0">
                <a:solidFill>
                  <a:schemeClr val="tx2"/>
                </a:solidFill>
              </a:rPr>
            </a:br>
            <a:r>
              <a:rPr lang="ru-RU" altLang="ru-RU" sz="3600" dirty="0">
                <a:solidFill>
                  <a:schemeClr val="tx2"/>
                </a:solidFill>
              </a:rPr>
              <a:t>                                                     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257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BD45CB-23E0-44EA-85DB-4DEB0B85F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916832"/>
            <a:ext cx="8712968" cy="1143000"/>
          </a:xfrm>
        </p:spPr>
        <p:txBody>
          <a:bodyPr>
            <a:normAutofit/>
          </a:bodyPr>
          <a:lstStyle/>
          <a:p>
            <a:r>
              <a:rPr lang="ru-RU" dirty="0"/>
              <a:t>                  Классная работа       17.04         </a:t>
            </a:r>
          </a:p>
        </p:txBody>
      </p:sp>
    </p:spTree>
    <p:extLst>
      <p:ext uri="{BB962C8B-B14F-4D97-AF65-F5344CB8AC3E}">
        <p14:creationId xmlns:p14="http://schemas.microsoft.com/office/powerpoint/2010/main" val="4179154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8" name="Text Box 128"/>
          <p:cNvSpPr txBox="1">
            <a:spLocks noChangeArrowheads="1"/>
          </p:cNvSpPr>
          <p:nvPr/>
        </p:nvSpPr>
        <p:spPr bwMode="auto">
          <a:xfrm>
            <a:off x="1190489" y="403288"/>
            <a:ext cx="700200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№ 1 Устный счет. </a:t>
            </a:r>
          </a:p>
          <a:p>
            <a:endParaRPr lang="ru-RU" alt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7" name="Text Box 128">
            <a:extLst>
              <a:ext uri="{FF2B5EF4-FFF2-40B4-BE49-F238E27FC236}">
                <a16:creationId xmlns:a16="http://schemas.microsoft.com/office/drawing/2014/main" id="{48598A4E-9CF6-4670-9933-6E844952FF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0998" y="3933056"/>
            <a:ext cx="7002003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Записываем: №. 1 Вычисления выполняем  устно, записываем в тетрадь только ответы в столбик. Это всё один номер - первый! А не семь разных номеров в тетради.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D2DFD86-9BD5-46D1-BD60-8C4F8E4ACC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375" t="22109" r="52363" b="39725"/>
          <a:stretch/>
        </p:blipFill>
        <p:spPr>
          <a:xfrm>
            <a:off x="3347864" y="1052735"/>
            <a:ext cx="2880320" cy="277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37999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"/>
                                        <p:tgtEl>
                                          <p:spTgt spid="10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68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5310082" y="47657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5951880" y="483475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0" name="Text Box 128">
            <a:extLst>
              <a:ext uri="{FF2B5EF4-FFF2-40B4-BE49-F238E27FC236}">
                <a16:creationId xmlns:a16="http://schemas.microsoft.com/office/drawing/2014/main" id="{5F76BF8E-5A14-47FF-9D4A-E54B85FC05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255" y="312451"/>
            <a:ext cx="700200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№ 2 ВПР(выполняем письменно в тетради)</a:t>
            </a:r>
            <a:r>
              <a:rPr lang="ru-RU" alt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</a:t>
            </a: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444D68BD-C0BF-4191-BF3A-3040492357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1248162"/>
            <a:ext cx="633670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190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/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значение выражения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93B03C5-5AE9-4023-86CD-C3564B7088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080902"/>
            <a:ext cx="5063665" cy="63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F23593FA-0EF3-42A3-A931-2150C3A2EE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67128"/>
            <a:ext cx="1530045" cy="46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E7CC3D7-E0D0-492C-854C-88759658D6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937" y="3314300"/>
            <a:ext cx="2102604" cy="576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Autofit/>
          </a:bodyPr>
          <a:lstStyle/>
          <a:p>
            <a:r>
              <a:rPr lang="ru-RU" sz="2800" b="1" i="1" dirty="0">
                <a:latin typeface="Georgia" panose="02040502050405020303" pitchFamily="18" charset="0"/>
              </a:rPr>
              <a:t>№ 3 Запишите словами, чем отличается координатная ось от обычного луча луча(кратко, 1-2 слова).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1. ______________</a:t>
            </a:r>
          </a:p>
          <a:p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2. ______________</a:t>
            </a:r>
          </a:p>
          <a:p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3. ______________</a:t>
            </a:r>
          </a:p>
        </p:txBody>
      </p:sp>
    </p:spTree>
    <p:extLst>
      <p:ext uri="{BB962C8B-B14F-4D97-AF65-F5344CB8AC3E}">
        <p14:creationId xmlns:p14="http://schemas.microsoft.com/office/powerpoint/2010/main" val="828307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28">
            <a:extLst>
              <a:ext uri="{FF2B5EF4-FFF2-40B4-BE49-F238E27FC236}">
                <a16:creationId xmlns:a16="http://schemas.microsoft.com/office/drawing/2014/main" id="{DE3DF616-8D57-4D8A-8303-27956D7D34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4" y="404664"/>
            <a:ext cx="7002003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№ 4 (Перечерчивать не надо. В тетради указать только номер оси, объяснить свой выбор письменно)</a:t>
            </a:r>
            <a:endParaRPr lang="ru-RU" alt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6F614F1-B984-4A58-B11C-15A490DAD7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138" t="52240" r="40841" b="33853"/>
          <a:stretch/>
        </p:blipFill>
        <p:spPr>
          <a:xfrm>
            <a:off x="17032" y="3191057"/>
            <a:ext cx="8720170" cy="151216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6361B92-9F6E-4FC9-B218-F17408AA3703}"/>
                  </a:ext>
                </a:extLst>
              </p:cNvPr>
              <p:cNvSpPr txBox="1"/>
              <p:nvPr/>
            </p:nvSpPr>
            <p:spPr>
              <a:xfrm>
                <a:off x="1475656" y="2013304"/>
                <a:ext cx="6336704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/>
                  <a:t>Указать верное расположение на оси для точек с координатами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ru-RU" sz="28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2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ru-R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28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6361B92-9F6E-4FC9-B218-F17408AA37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2013304"/>
                <a:ext cx="6336704" cy="954107"/>
              </a:xfrm>
              <a:prstGeom prst="rect">
                <a:avLst/>
              </a:prstGeom>
              <a:blipFill>
                <a:blip r:embed="rId3"/>
                <a:stretch>
                  <a:fillRect l="-1923" t="-5732" b="-171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8889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28">
            <a:extLst>
              <a:ext uri="{FF2B5EF4-FFF2-40B4-BE49-F238E27FC236}">
                <a16:creationId xmlns:a16="http://schemas.microsoft.com/office/drawing/2014/main" id="{DE3DF616-8D57-4D8A-8303-27956D7D34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4" y="404664"/>
            <a:ext cx="7002003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№ 4 (Чертить не надо)</a:t>
            </a:r>
          </a:p>
          <a:p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Укажите координаты точек</a:t>
            </a:r>
          </a:p>
          <a:p>
            <a:endParaRPr lang="ru-RU" alt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А(…), В(…), С(…), </a:t>
            </a:r>
            <a:r>
              <a:rPr lang="en-US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D(</a:t>
            </a:r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…)</a:t>
            </a:r>
          </a:p>
          <a:p>
            <a:endParaRPr lang="ru-RU" alt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0,183; 0,07; 0,271; 0,095</a:t>
            </a:r>
            <a:endParaRPr lang="ru-RU" alt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CFB70EE-9059-4342-8643-E022C973D1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70" y="3284984"/>
            <a:ext cx="7761260" cy="1639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92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AA79D9-1932-4DF6-B9D6-04276B8EF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9168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Домашнее задание: выполнить тест в </a:t>
            </a:r>
            <a:r>
              <a:rPr lang="ru-RU" dirty="0" err="1"/>
              <a:t>Фоксфорд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3691414"/>
      </p:ext>
    </p:extLst>
  </p:cSld>
  <p:clrMapOvr>
    <a:masterClrMapping/>
  </p:clrMapOvr>
</p:sld>
</file>

<file path=ppt/theme/theme1.xml><?xml version="1.0" encoding="utf-8"?>
<a:theme xmlns:a="http://schemas.openxmlformats.org/drawingml/2006/main" name="MSC_MS_RU_RU_Ed_4_Accessories_2007v_Russia(2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15783FE-50CA-484F-AF57-29198C702E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MSC_MS_RU_RU_Ed_4_Accessories_2007v_Russia(2)</Template>
  <TotalTime>398</TotalTime>
  <Words>208</Words>
  <Application>Microsoft Office PowerPoint</Application>
  <PresentationFormat>Экран (4:3)</PresentationFormat>
  <Paragraphs>29</Paragraphs>
  <Slides>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Cambria Math</vt:lpstr>
      <vt:lpstr>Georgia</vt:lpstr>
      <vt:lpstr>Times New Roman</vt:lpstr>
      <vt:lpstr>MSC_MS_RU_RU_Ed_4_Accessories_2007v_Russia(2)</vt:lpstr>
      <vt:lpstr>Координатная ось</vt:lpstr>
      <vt:lpstr>Девиз урока:</vt:lpstr>
      <vt:lpstr>                  Классная работа       17.04         </vt:lpstr>
      <vt:lpstr>Презентация PowerPoint</vt:lpstr>
      <vt:lpstr>Презентация PowerPoint</vt:lpstr>
      <vt:lpstr>№ 3 Запишите словами, чем отличается координатная ось от обычного луча луча(кратко, 1-2 слова).</vt:lpstr>
      <vt:lpstr>Презентация PowerPoint</vt:lpstr>
      <vt:lpstr>Презентация PowerPoint</vt:lpstr>
      <vt:lpstr>Домашнее задание: выполнить тест в Фоксфорд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Шкалы и  координаты</dc:title>
  <dc:subject>Шаблон оформления</dc:subject>
  <dc:creator>Nekrasova</dc:creator>
  <dc:description>Шаблон оформления
Корпорация Майкрософт</dc:description>
  <cp:lastModifiedBy>Наталья</cp:lastModifiedBy>
  <cp:revision>33</cp:revision>
  <dcterms:created xsi:type="dcterms:W3CDTF">2013-05-14T07:07:33Z</dcterms:created>
  <dcterms:modified xsi:type="dcterms:W3CDTF">2020-04-07T21:07:39Z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