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6" r:id="rId6"/>
    <p:sldId id="258" r:id="rId7"/>
    <p:sldId id="262" r:id="rId8"/>
    <p:sldId id="259" r:id="rId9"/>
    <p:sldId id="26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90310-4DF1-4081-9002-40AD563E74D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6D205-1F10-4BEF-9FC8-DADA5FD83B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a7a/00006c21-79f7efe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fs00.infourok.ru/images/doc/308/30763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03.metod-kopilka.ru/images/doc/38/32741/3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s03.infourok.ru/uploads/ex/0daf/00002136-b9cb7a9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2.infourok.ru/uploads/ex/0a7a/00006c21-79f7efe6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2.infourok.ru/uploads/ex/0a7a/00006c21-79f7efe6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4.infourok.ru/uploads/ex/0910/000bc8df-45241465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3.infourok.ru/uploads/ex/01cc/00028653-1e0e765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</cp:revision>
  <dcterms:created xsi:type="dcterms:W3CDTF">2020-04-08T14:23:07Z</dcterms:created>
  <dcterms:modified xsi:type="dcterms:W3CDTF">2020-04-08T14:38:31Z</dcterms:modified>
</cp:coreProperties>
</file>