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E5A34-C13F-4160-8D54-DA57C695B42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8DF0-0AFF-4036-8332-AB60F390C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E5A34-C13F-4160-8D54-DA57C695B42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8DF0-0AFF-4036-8332-AB60F390C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E5A34-C13F-4160-8D54-DA57C695B42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8DF0-0AFF-4036-8332-AB60F390C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E5A34-C13F-4160-8D54-DA57C695B42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8DF0-0AFF-4036-8332-AB60F390C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E5A34-C13F-4160-8D54-DA57C695B42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8DF0-0AFF-4036-8332-AB60F390C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E5A34-C13F-4160-8D54-DA57C695B42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8DF0-0AFF-4036-8332-AB60F390C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E5A34-C13F-4160-8D54-DA57C695B42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8DF0-0AFF-4036-8332-AB60F390C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E5A34-C13F-4160-8D54-DA57C695B42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8DF0-0AFF-4036-8332-AB60F390C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E5A34-C13F-4160-8D54-DA57C695B42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8DF0-0AFF-4036-8332-AB60F390C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E5A34-C13F-4160-8D54-DA57C695B42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8DF0-0AFF-4036-8332-AB60F390C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E5A34-C13F-4160-8D54-DA57C695B42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EB8DF0-0AFF-4036-8332-AB60F390C7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DE5A34-C13F-4160-8D54-DA57C695B42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EB8DF0-0AFF-4036-8332-AB60F390C71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2736303"/>
          </a:xfrm>
        </p:spPr>
        <p:txBody>
          <a:bodyPr>
            <a:noAutofit/>
          </a:bodyPr>
          <a:lstStyle/>
          <a:p>
            <a:pPr algn="ctr"/>
            <a:r>
              <a:rPr lang="ru-RU" sz="4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Адвент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календарь как  </a:t>
            </a:r>
            <a:r>
              <a:rPr lang="ru-RU" sz="4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инновационно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игровая форма обучения дошкольников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Шагалкина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Е.А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admin\Desktop\мама телефон\15762261788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04664"/>
            <a:ext cx="4896544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87688"/>
          </a:xfrm>
        </p:spPr>
        <p:txBody>
          <a:bodyPr>
            <a:normAutofit/>
          </a:bodyPr>
          <a:lstStyle/>
          <a:p>
            <a:endParaRPr lang="ru-RU" sz="4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 fontScale="85000" lnSpcReduction="10000"/>
          </a:bodyPr>
          <a:lstStyle/>
          <a:p>
            <a:r>
              <a:rPr lang="ru-RU" sz="3300" b="1" dirty="0" err="1" smtClean="0">
                <a:latin typeface="Times New Roman" pitchFamily="18" charset="0"/>
                <a:cs typeface="Times New Roman" pitchFamily="18" charset="0"/>
              </a:rPr>
              <a:t>Адвент-календарь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(или календарь ожидания праздника)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 был изобретён в Германии в 1903 году Герхардом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Лангом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 детстве его мама каждый день до Рождества прикрепляла по одной конфете к открытке, тем самым скрашивая ему ожидание праздника. Традиционно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адвент-календарь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выглядел как картонный домик или открытка с окошком, за которой можно было найти конфету или другую сладость, а также доброе пожелание, мудрое изречение.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 последнее время технология </a:t>
            </a:r>
            <a:r>
              <a:rPr lang="ru-RU" sz="3300" b="1" dirty="0" err="1" smtClean="0">
                <a:latin typeface="Times New Roman" pitchFamily="18" charset="0"/>
                <a:cs typeface="Times New Roman" pitchFamily="18" charset="0"/>
              </a:rPr>
              <a:t>адвент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-календарей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стала входить и в практику работы детских садов.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ownloads\s-l16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136904" cy="6381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Свойства 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Адвент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- календаря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Наглядность</a:t>
            </a: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Привлекательность</a:t>
            </a: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Запоминаемость</a:t>
            </a: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Творчество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ownloads\Foto-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8136904" cy="5760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Адвент</a:t>
            </a:r>
            <a:r>
              <a:rPr lang="ru-RU" dirty="0" smtClean="0"/>
              <a:t> – календарь Дед Мороз</a:t>
            </a:r>
            <a:endParaRPr lang="ru-RU" dirty="0"/>
          </a:p>
        </p:txBody>
      </p:sp>
      <p:pic>
        <p:nvPicPr>
          <p:cNvPr id="1026" name="Picture 2" descr="C:\Users\admin\Downloads\detsad-1375120-15446069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84784"/>
            <a:ext cx="6120680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Адвент-календарь</a:t>
            </a:r>
            <a:r>
              <a:rPr lang="ru-RU" dirty="0" smtClean="0"/>
              <a:t> «Волшебная елочка»</a:t>
            </a:r>
            <a:endParaRPr lang="ru-RU" dirty="0"/>
          </a:p>
        </p:txBody>
      </p:sp>
      <p:pic>
        <p:nvPicPr>
          <p:cNvPr id="2050" name="Picture 2" descr="C:\Users\admin\Downloads\detsad-1855308-15520676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72817"/>
            <a:ext cx="5184576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ownloads\1zadami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32656"/>
            <a:ext cx="7056784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Веселый снеговик</a:t>
            </a:r>
            <a:endParaRPr lang="ru-RU" dirty="0"/>
          </a:p>
        </p:txBody>
      </p:sp>
      <p:pic>
        <p:nvPicPr>
          <p:cNvPr id="5122" name="Picture 2" descr="C:\Users\admin\Downloads\detsad-7712-15431462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908720"/>
            <a:ext cx="5184576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</TotalTime>
  <Words>31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Адвент календарь как  инновационно – игровая форма обучения дошкольников</vt:lpstr>
      <vt:lpstr>Слайд 2</vt:lpstr>
      <vt:lpstr>Слайд 3</vt:lpstr>
      <vt:lpstr>Слайд 4</vt:lpstr>
      <vt:lpstr>Слайд 5</vt:lpstr>
      <vt:lpstr>Адвент – календарь Дед Мороз</vt:lpstr>
      <vt:lpstr>Адвент-календарь «Волшебная елочка»</vt:lpstr>
      <vt:lpstr>Слайд 8</vt:lpstr>
      <vt:lpstr>Веселый снеговик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Адвент календарь как  инновационно – игровая форма обучения дошкольников</dc:title>
  <dc:creator>admin</dc:creator>
  <cp:lastModifiedBy>admin</cp:lastModifiedBy>
  <cp:revision>13</cp:revision>
  <dcterms:created xsi:type="dcterms:W3CDTF">2019-11-10T03:29:58Z</dcterms:created>
  <dcterms:modified xsi:type="dcterms:W3CDTF">2020-04-08T07:14:49Z</dcterms:modified>
</cp:coreProperties>
</file>